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707" r:id="rId4"/>
    <p:sldMasterId id="2147483749" r:id="rId5"/>
  </p:sldMasterIdLst>
  <p:notesMasterIdLst>
    <p:notesMasterId r:id="rId52"/>
  </p:notesMasterIdLst>
  <p:handoutMasterIdLst>
    <p:handoutMasterId r:id="rId53"/>
  </p:handoutMasterIdLst>
  <p:sldIdLst>
    <p:sldId id="384" r:id="rId6"/>
    <p:sldId id="279" r:id="rId7"/>
    <p:sldId id="329" r:id="rId8"/>
    <p:sldId id="306" r:id="rId9"/>
    <p:sldId id="280" r:id="rId10"/>
    <p:sldId id="281" r:id="rId11"/>
    <p:sldId id="282" r:id="rId12"/>
    <p:sldId id="283" r:id="rId13"/>
    <p:sldId id="284" r:id="rId14"/>
    <p:sldId id="285" r:id="rId15"/>
    <p:sldId id="286" r:id="rId16"/>
    <p:sldId id="287" r:id="rId17"/>
    <p:sldId id="288" r:id="rId18"/>
    <p:sldId id="289" r:id="rId19"/>
    <p:sldId id="290" r:id="rId20"/>
    <p:sldId id="292" r:id="rId21"/>
    <p:sldId id="293" r:id="rId22"/>
    <p:sldId id="294" r:id="rId23"/>
    <p:sldId id="295" r:id="rId24"/>
    <p:sldId id="296" r:id="rId25"/>
    <p:sldId id="300" r:id="rId26"/>
    <p:sldId id="302" r:id="rId27"/>
    <p:sldId id="304" r:id="rId28"/>
    <p:sldId id="305" r:id="rId29"/>
    <p:sldId id="308" r:id="rId30"/>
    <p:sldId id="309" r:id="rId31"/>
    <p:sldId id="310" r:id="rId32"/>
    <p:sldId id="311" r:id="rId33"/>
    <p:sldId id="313" r:id="rId34"/>
    <p:sldId id="314" r:id="rId35"/>
    <p:sldId id="315" r:id="rId36"/>
    <p:sldId id="316" r:id="rId37"/>
    <p:sldId id="318" r:id="rId38"/>
    <p:sldId id="319" r:id="rId39"/>
    <p:sldId id="320" r:id="rId40"/>
    <p:sldId id="321" r:id="rId41"/>
    <p:sldId id="322" r:id="rId42"/>
    <p:sldId id="323" r:id="rId43"/>
    <p:sldId id="324" r:id="rId44"/>
    <p:sldId id="325" r:id="rId45"/>
    <p:sldId id="326" r:id="rId46"/>
    <p:sldId id="331" r:id="rId47"/>
    <p:sldId id="332" r:id="rId48"/>
    <p:sldId id="333" r:id="rId49"/>
    <p:sldId id="277" r:id="rId50"/>
    <p:sldId id="278" r:id="rId51"/>
  </p:sldIdLst>
  <p:sldSz cx="9144000" cy="6858000" type="screen4x3"/>
  <p:notesSz cx="6858000" cy="9777413"/>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B6B53"/>
    <a:srgbClr val="EE6E60"/>
    <a:srgbClr val="E83320"/>
    <a:srgbClr val="EF1928"/>
    <a:srgbClr val="D83048"/>
    <a:srgbClr val="CC0000"/>
    <a:srgbClr val="FF2929"/>
    <a:srgbClr val="A2C1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823C09-579A-45C2-946D-43D7C3D2A914}" v="15" dt="2023-05-21T01:38:29.9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31" autoAdjust="0"/>
    <p:restoredTop sz="94702" autoAdjust="0"/>
  </p:normalViewPr>
  <p:slideViewPr>
    <p:cSldViewPr snapToGrid="0">
      <p:cViewPr varScale="1">
        <p:scale>
          <a:sx n="67" d="100"/>
          <a:sy n="67" d="100"/>
        </p:scale>
        <p:origin x="1120" y="44"/>
      </p:cViewPr>
      <p:guideLst/>
    </p:cSldViewPr>
  </p:slideViewPr>
  <p:notesTextViewPr>
    <p:cViewPr>
      <p:scale>
        <a:sx n="1" d="1"/>
        <a:sy n="1" d="1"/>
      </p:scale>
      <p:origin x="0" y="0"/>
    </p:cViewPr>
  </p:notesTextViewPr>
  <p:sorterViewPr>
    <p:cViewPr>
      <p:scale>
        <a:sx n="108" d="100"/>
        <a:sy n="108" d="100"/>
      </p:scale>
      <p:origin x="0" y="-128"/>
    </p:cViewPr>
  </p:sorterViewPr>
  <p:notesViewPr>
    <p:cSldViewPr snapToGrid="0">
      <p:cViewPr varScale="1">
        <p:scale>
          <a:sx n="47" d="100"/>
          <a:sy n="47" d="100"/>
        </p:scale>
        <p:origin x="2784"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microsoft.com/office/2016/11/relationships/changesInfo" Target="changesInfos/changesInfo1.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jayaraj C. Vijayasingam" userId="8e4c9cc1-b644-4423-b449-dfdb25775b8d" providerId="ADAL" clId="{C7823C09-579A-45C2-946D-43D7C3D2A914}"/>
    <pc:docChg chg="undo custSel addSld delSld modSld">
      <pc:chgData name="Vijayaraj C. Vijayasingam" userId="8e4c9cc1-b644-4423-b449-dfdb25775b8d" providerId="ADAL" clId="{C7823C09-579A-45C2-946D-43D7C3D2A914}" dt="2023-05-21T01:42:35.916" v="641" actId="20577"/>
      <pc:docMkLst>
        <pc:docMk/>
      </pc:docMkLst>
      <pc:sldChg chg="addSp delSp modSp mod">
        <pc:chgData name="Vijayaraj C. Vijayasingam" userId="8e4c9cc1-b644-4423-b449-dfdb25775b8d" providerId="ADAL" clId="{C7823C09-579A-45C2-946D-43D7C3D2A914}" dt="2023-05-21T01:39:29.343" v="635" actId="14100"/>
        <pc:sldMkLst>
          <pc:docMk/>
          <pc:sldMk cId="2361033932" sldId="278"/>
        </pc:sldMkLst>
        <pc:spChg chg="add del mod">
          <ac:chgData name="Vijayaraj C. Vijayasingam" userId="8e4c9cc1-b644-4423-b449-dfdb25775b8d" providerId="ADAL" clId="{C7823C09-579A-45C2-946D-43D7C3D2A914}" dt="2023-05-21T01:35:22.128" v="458" actId="478"/>
          <ac:spMkLst>
            <pc:docMk/>
            <pc:sldMk cId="2361033932" sldId="278"/>
            <ac:spMk id="2" creationId="{7360FF84-667D-49E5-97F8-58465DA9A468}"/>
          </ac:spMkLst>
        </pc:spChg>
        <pc:spChg chg="del">
          <ac:chgData name="Vijayaraj C. Vijayasingam" userId="8e4c9cc1-b644-4423-b449-dfdb25775b8d" providerId="ADAL" clId="{C7823C09-579A-45C2-946D-43D7C3D2A914}" dt="2023-05-21T01:35:09.444" v="454" actId="478"/>
          <ac:spMkLst>
            <pc:docMk/>
            <pc:sldMk cId="2361033932" sldId="278"/>
            <ac:spMk id="3" creationId="{00000000-0000-0000-0000-000000000000}"/>
          </ac:spMkLst>
        </pc:spChg>
        <pc:spChg chg="mod">
          <ac:chgData name="Vijayaraj C. Vijayasingam" userId="8e4c9cc1-b644-4423-b449-dfdb25775b8d" providerId="ADAL" clId="{C7823C09-579A-45C2-946D-43D7C3D2A914}" dt="2023-05-21T01:34:46.549" v="453" actId="1076"/>
          <ac:spMkLst>
            <pc:docMk/>
            <pc:sldMk cId="2361033932" sldId="278"/>
            <ac:spMk id="5" creationId="{00000000-0000-0000-0000-000000000000}"/>
          </ac:spMkLst>
        </pc:spChg>
        <pc:spChg chg="add del mod">
          <ac:chgData name="Vijayaraj C. Vijayasingam" userId="8e4c9cc1-b644-4423-b449-dfdb25775b8d" providerId="ADAL" clId="{C7823C09-579A-45C2-946D-43D7C3D2A914}" dt="2023-05-21T01:38:24.148" v="587" actId="14100"/>
          <ac:spMkLst>
            <pc:docMk/>
            <pc:sldMk cId="2361033932" sldId="278"/>
            <ac:spMk id="6" creationId="{A91D6372-6262-4787-8D25-1116618B9AD5}"/>
          </ac:spMkLst>
        </pc:spChg>
        <pc:spChg chg="add del mod">
          <ac:chgData name="Vijayaraj C. Vijayasingam" userId="8e4c9cc1-b644-4423-b449-dfdb25775b8d" providerId="ADAL" clId="{C7823C09-579A-45C2-946D-43D7C3D2A914}" dt="2023-05-21T01:36:19.945" v="463" actId="5793"/>
          <ac:spMkLst>
            <pc:docMk/>
            <pc:sldMk cId="2361033932" sldId="278"/>
            <ac:spMk id="7" creationId="{7A4D615A-A4AD-44BF-88B6-1D26A223241C}"/>
          </ac:spMkLst>
        </pc:spChg>
        <pc:spChg chg="add mod">
          <ac:chgData name="Vijayaraj C. Vijayasingam" userId="8e4c9cc1-b644-4423-b449-dfdb25775b8d" providerId="ADAL" clId="{C7823C09-579A-45C2-946D-43D7C3D2A914}" dt="2023-05-21T01:38:47.558" v="597" actId="14100"/>
          <ac:spMkLst>
            <pc:docMk/>
            <pc:sldMk cId="2361033932" sldId="278"/>
            <ac:spMk id="8" creationId="{3877EBE7-6DC1-4F8B-8C1D-6624C4631BAF}"/>
          </ac:spMkLst>
        </pc:spChg>
        <pc:spChg chg="add mod">
          <ac:chgData name="Vijayaraj C. Vijayasingam" userId="8e4c9cc1-b644-4423-b449-dfdb25775b8d" providerId="ADAL" clId="{C7823C09-579A-45C2-946D-43D7C3D2A914}" dt="2023-05-21T01:39:29.343" v="635" actId="14100"/>
          <ac:spMkLst>
            <pc:docMk/>
            <pc:sldMk cId="2361033932" sldId="278"/>
            <ac:spMk id="9" creationId="{203B16DF-1619-4A46-9789-656C08272606}"/>
          </ac:spMkLst>
        </pc:spChg>
      </pc:sldChg>
      <pc:sldChg chg="del">
        <pc:chgData name="Vijayaraj C. Vijayasingam" userId="8e4c9cc1-b644-4423-b449-dfdb25775b8d" providerId="ADAL" clId="{C7823C09-579A-45C2-946D-43D7C3D2A914}" dt="2023-05-21T01:14:36.042" v="0" actId="2696"/>
        <pc:sldMkLst>
          <pc:docMk/>
          <pc:sldMk cId="841206222" sldId="279"/>
        </pc:sldMkLst>
      </pc:sldChg>
      <pc:sldChg chg="modSp add mod">
        <pc:chgData name="Vijayaraj C. Vijayasingam" userId="8e4c9cc1-b644-4423-b449-dfdb25775b8d" providerId="ADAL" clId="{C7823C09-579A-45C2-946D-43D7C3D2A914}" dt="2023-05-21T01:14:55.617" v="27" actId="20577"/>
        <pc:sldMkLst>
          <pc:docMk/>
          <pc:sldMk cId="3729642952" sldId="279"/>
        </pc:sldMkLst>
        <pc:spChg chg="mod">
          <ac:chgData name="Vijayaraj C. Vijayasingam" userId="8e4c9cc1-b644-4423-b449-dfdb25775b8d" providerId="ADAL" clId="{C7823C09-579A-45C2-946D-43D7C3D2A914}" dt="2023-05-21T01:14:55.617" v="27" actId="20577"/>
          <ac:spMkLst>
            <pc:docMk/>
            <pc:sldMk cId="3729642952" sldId="279"/>
            <ac:spMk id="3076" creationId="{00000000-0000-0000-0000-000000000000}"/>
          </ac:spMkLst>
        </pc:spChg>
      </pc:sldChg>
      <pc:sldChg chg="modSp mod">
        <pc:chgData name="Vijayaraj C. Vijayasingam" userId="8e4c9cc1-b644-4423-b449-dfdb25775b8d" providerId="ADAL" clId="{C7823C09-579A-45C2-946D-43D7C3D2A914}" dt="2023-05-21T01:21:06.258" v="95" actId="1076"/>
        <pc:sldMkLst>
          <pc:docMk/>
          <pc:sldMk cId="3308081418" sldId="281"/>
        </pc:sldMkLst>
        <pc:spChg chg="mod">
          <ac:chgData name="Vijayaraj C. Vijayasingam" userId="8e4c9cc1-b644-4423-b449-dfdb25775b8d" providerId="ADAL" clId="{C7823C09-579A-45C2-946D-43D7C3D2A914}" dt="2023-05-21T01:21:06.258" v="95" actId="1076"/>
          <ac:spMkLst>
            <pc:docMk/>
            <pc:sldMk cId="3308081418" sldId="281"/>
            <ac:spMk id="15363" creationId="{00000000-0000-0000-0000-000000000000}"/>
          </ac:spMkLst>
        </pc:spChg>
      </pc:sldChg>
      <pc:sldChg chg="modSp mod">
        <pc:chgData name="Vijayaraj C. Vijayasingam" userId="8e4c9cc1-b644-4423-b449-dfdb25775b8d" providerId="ADAL" clId="{C7823C09-579A-45C2-946D-43D7C3D2A914}" dt="2023-05-21T01:22:29.944" v="123" actId="20577"/>
        <pc:sldMkLst>
          <pc:docMk/>
          <pc:sldMk cId="2918950302" sldId="285"/>
        </pc:sldMkLst>
        <pc:spChg chg="mod">
          <ac:chgData name="Vijayaraj C. Vijayasingam" userId="8e4c9cc1-b644-4423-b449-dfdb25775b8d" providerId="ADAL" clId="{C7823C09-579A-45C2-946D-43D7C3D2A914}" dt="2023-05-21T01:22:29.944" v="123" actId="20577"/>
          <ac:spMkLst>
            <pc:docMk/>
            <pc:sldMk cId="2918950302" sldId="285"/>
            <ac:spMk id="4" creationId="{00000000-0000-0000-0000-000000000000}"/>
          </ac:spMkLst>
        </pc:spChg>
      </pc:sldChg>
      <pc:sldChg chg="modSp mod">
        <pc:chgData name="Vijayaraj C. Vijayasingam" userId="8e4c9cc1-b644-4423-b449-dfdb25775b8d" providerId="ADAL" clId="{C7823C09-579A-45C2-946D-43D7C3D2A914}" dt="2023-05-21T01:23:04.700" v="128" actId="1076"/>
        <pc:sldMkLst>
          <pc:docMk/>
          <pc:sldMk cId="2873768402" sldId="289"/>
        </pc:sldMkLst>
        <pc:spChg chg="mod">
          <ac:chgData name="Vijayaraj C. Vijayasingam" userId="8e4c9cc1-b644-4423-b449-dfdb25775b8d" providerId="ADAL" clId="{C7823C09-579A-45C2-946D-43D7C3D2A914}" dt="2023-05-21T01:23:01.541" v="127" actId="255"/>
          <ac:spMkLst>
            <pc:docMk/>
            <pc:sldMk cId="2873768402" sldId="289"/>
            <ac:spMk id="10244" creationId="{00000000-0000-0000-0000-000000000000}"/>
          </ac:spMkLst>
        </pc:spChg>
        <pc:picChg chg="mod">
          <ac:chgData name="Vijayaraj C. Vijayasingam" userId="8e4c9cc1-b644-4423-b449-dfdb25775b8d" providerId="ADAL" clId="{C7823C09-579A-45C2-946D-43D7C3D2A914}" dt="2023-05-21T01:23:04.700" v="128" actId="1076"/>
          <ac:picMkLst>
            <pc:docMk/>
            <pc:sldMk cId="2873768402" sldId="289"/>
            <ac:picMk id="9" creationId="{00000000-0000-0000-0000-000000000000}"/>
          </ac:picMkLst>
        </pc:picChg>
      </pc:sldChg>
      <pc:sldChg chg="modSp mod">
        <pc:chgData name="Vijayaraj C. Vijayasingam" userId="8e4c9cc1-b644-4423-b449-dfdb25775b8d" providerId="ADAL" clId="{C7823C09-579A-45C2-946D-43D7C3D2A914}" dt="2023-05-21T01:41:15.051" v="637" actId="20577"/>
        <pc:sldMkLst>
          <pc:docMk/>
          <pc:sldMk cId="1768758170" sldId="304"/>
        </pc:sldMkLst>
        <pc:spChg chg="mod">
          <ac:chgData name="Vijayaraj C. Vijayasingam" userId="8e4c9cc1-b644-4423-b449-dfdb25775b8d" providerId="ADAL" clId="{C7823C09-579A-45C2-946D-43D7C3D2A914}" dt="2023-05-21T01:41:15.051" v="637" actId="20577"/>
          <ac:spMkLst>
            <pc:docMk/>
            <pc:sldMk cId="1768758170" sldId="304"/>
            <ac:spMk id="17412" creationId="{00000000-0000-0000-0000-000000000000}"/>
          </ac:spMkLst>
        </pc:spChg>
      </pc:sldChg>
      <pc:sldChg chg="addSp delSp modSp mod">
        <pc:chgData name="Vijayaraj C. Vijayasingam" userId="8e4c9cc1-b644-4423-b449-dfdb25775b8d" providerId="ADAL" clId="{C7823C09-579A-45C2-946D-43D7C3D2A914}" dt="2023-05-21T01:18:56.493" v="68" actId="255"/>
        <pc:sldMkLst>
          <pc:docMk/>
          <pc:sldMk cId="1147692581" sldId="306"/>
        </pc:sldMkLst>
        <pc:spChg chg="add del mod">
          <ac:chgData name="Vijayaraj C. Vijayasingam" userId="8e4c9cc1-b644-4423-b449-dfdb25775b8d" providerId="ADAL" clId="{C7823C09-579A-45C2-946D-43D7C3D2A914}" dt="2023-05-21T01:18:34.482" v="64"/>
          <ac:spMkLst>
            <pc:docMk/>
            <pc:sldMk cId="1147692581" sldId="306"/>
            <ac:spMk id="4" creationId="{EA4FF78C-10A4-445F-ABCB-A961F1F9D64B}"/>
          </ac:spMkLst>
        </pc:spChg>
        <pc:spChg chg="add mod">
          <ac:chgData name="Vijayaraj C. Vijayasingam" userId="8e4c9cc1-b644-4423-b449-dfdb25775b8d" providerId="ADAL" clId="{C7823C09-579A-45C2-946D-43D7C3D2A914}" dt="2023-05-21T01:18:56.493" v="68" actId="255"/>
          <ac:spMkLst>
            <pc:docMk/>
            <pc:sldMk cId="1147692581" sldId="306"/>
            <ac:spMk id="5" creationId="{7619B6E4-2188-49B6-9E39-E8F510505CB1}"/>
          </ac:spMkLst>
        </pc:spChg>
        <pc:spChg chg="del mod">
          <ac:chgData name="Vijayaraj C. Vijayasingam" userId="8e4c9cc1-b644-4423-b449-dfdb25775b8d" providerId="ADAL" clId="{C7823C09-579A-45C2-946D-43D7C3D2A914}" dt="2023-05-21T01:18:37.218" v="66"/>
          <ac:spMkLst>
            <pc:docMk/>
            <pc:sldMk cId="1147692581" sldId="306"/>
            <ac:spMk id="9" creationId="{9D496500-6EFF-D6A4-A019-E1438C03575B}"/>
          </ac:spMkLst>
        </pc:spChg>
      </pc:sldChg>
      <pc:sldChg chg="del">
        <pc:chgData name="Vijayaraj C. Vijayasingam" userId="8e4c9cc1-b644-4423-b449-dfdb25775b8d" providerId="ADAL" clId="{C7823C09-579A-45C2-946D-43D7C3D2A914}" dt="2023-05-21T01:19:14.796" v="69" actId="47"/>
        <pc:sldMkLst>
          <pc:docMk/>
          <pc:sldMk cId="2453307536" sldId="307"/>
        </pc:sldMkLst>
      </pc:sldChg>
      <pc:sldChg chg="modSp mod">
        <pc:chgData name="Vijayaraj C. Vijayasingam" userId="8e4c9cc1-b644-4423-b449-dfdb25775b8d" providerId="ADAL" clId="{C7823C09-579A-45C2-946D-43D7C3D2A914}" dt="2023-05-21T01:26:17.184" v="141" actId="20577"/>
        <pc:sldMkLst>
          <pc:docMk/>
          <pc:sldMk cId="2900025489" sldId="310"/>
        </pc:sldMkLst>
        <pc:spChg chg="mod">
          <ac:chgData name="Vijayaraj C. Vijayasingam" userId="8e4c9cc1-b644-4423-b449-dfdb25775b8d" providerId="ADAL" clId="{C7823C09-579A-45C2-946D-43D7C3D2A914}" dt="2023-05-21T01:26:17.184" v="141" actId="20577"/>
          <ac:spMkLst>
            <pc:docMk/>
            <pc:sldMk cId="2900025489" sldId="310"/>
            <ac:spMk id="3" creationId="{00000000-0000-0000-0000-000000000000}"/>
          </ac:spMkLst>
        </pc:spChg>
      </pc:sldChg>
      <pc:sldChg chg="modSp mod">
        <pc:chgData name="Vijayaraj C. Vijayasingam" userId="8e4c9cc1-b644-4423-b449-dfdb25775b8d" providerId="ADAL" clId="{C7823C09-579A-45C2-946D-43D7C3D2A914}" dt="2023-05-21T01:42:23.713" v="639" actId="20577"/>
        <pc:sldMkLst>
          <pc:docMk/>
          <pc:sldMk cId="3780443237" sldId="321"/>
        </pc:sldMkLst>
        <pc:spChg chg="mod">
          <ac:chgData name="Vijayaraj C. Vijayasingam" userId="8e4c9cc1-b644-4423-b449-dfdb25775b8d" providerId="ADAL" clId="{C7823C09-579A-45C2-946D-43D7C3D2A914}" dt="2023-05-21T01:42:23.713" v="639" actId="20577"/>
          <ac:spMkLst>
            <pc:docMk/>
            <pc:sldMk cId="3780443237" sldId="321"/>
            <ac:spMk id="33796" creationId="{00000000-0000-0000-0000-000000000000}"/>
          </ac:spMkLst>
        </pc:spChg>
      </pc:sldChg>
      <pc:sldChg chg="modSp mod">
        <pc:chgData name="Vijayaraj C. Vijayasingam" userId="8e4c9cc1-b644-4423-b449-dfdb25775b8d" providerId="ADAL" clId="{C7823C09-579A-45C2-946D-43D7C3D2A914}" dt="2023-05-21T01:42:35.916" v="641" actId="20577"/>
        <pc:sldMkLst>
          <pc:docMk/>
          <pc:sldMk cId="3665496535" sldId="324"/>
        </pc:sldMkLst>
        <pc:spChg chg="mod">
          <ac:chgData name="Vijayaraj C. Vijayasingam" userId="8e4c9cc1-b644-4423-b449-dfdb25775b8d" providerId="ADAL" clId="{C7823C09-579A-45C2-946D-43D7C3D2A914}" dt="2023-05-21T01:42:35.916" v="641" actId="20577"/>
          <ac:spMkLst>
            <pc:docMk/>
            <pc:sldMk cId="3665496535" sldId="324"/>
            <ac:spMk id="4" creationId="{00000000-0000-0000-0000-000000000000}"/>
          </ac:spMkLst>
        </pc:spChg>
      </pc:sldChg>
      <pc:sldChg chg="modSp mod">
        <pc:chgData name="Vijayaraj C. Vijayasingam" userId="8e4c9cc1-b644-4423-b449-dfdb25775b8d" providerId="ADAL" clId="{C7823C09-579A-45C2-946D-43D7C3D2A914}" dt="2023-05-21T01:15:54.683" v="59"/>
        <pc:sldMkLst>
          <pc:docMk/>
          <pc:sldMk cId="2055875138" sldId="329"/>
        </pc:sldMkLst>
        <pc:spChg chg="mod">
          <ac:chgData name="Vijayaraj C. Vijayasingam" userId="8e4c9cc1-b644-4423-b449-dfdb25775b8d" providerId="ADAL" clId="{C7823C09-579A-45C2-946D-43D7C3D2A914}" dt="2023-05-21T01:15:54.683" v="59"/>
          <ac:spMkLst>
            <pc:docMk/>
            <pc:sldMk cId="2055875138" sldId="329"/>
            <ac:spMk id="6" creationId="{00000000-0000-0000-0000-000000000000}"/>
          </ac:spMkLst>
        </pc:spChg>
      </pc:sldChg>
      <pc:sldChg chg="del">
        <pc:chgData name="Vijayaraj C. Vijayasingam" userId="8e4c9cc1-b644-4423-b449-dfdb25775b8d" providerId="ADAL" clId="{C7823C09-579A-45C2-946D-43D7C3D2A914}" dt="2023-05-21T01:19:37.392" v="73" actId="47"/>
        <pc:sldMkLst>
          <pc:docMk/>
          <pc:sldMk cId="3327670060" sldId="330"/>
        </pc:sldMkLst>
      </pc:sldChg>
      <pc:sldChg chg="addSp delSp modSp mod">
        <pc:chgData name="Vijayaraj C. Vijayasingam" userId="8e4c9cc1-b644-4423-b449-dfdb25775b8d" providerId="ADAL" clId="{C7823C09-579A-45C2-946D-43D7C3D2A914}" dt="2023-05-21T01:33:08.700" v="451" actId="20577"/>
        <pc:sldMkLst>
          <pc:docMk/>
          <pc:sldMk cId="732741056" sldId="331"/>
        </pc:sldMkLst>
        <pc:spChg chg="del">
          <ac:chgData name="Vijayaraj C. Vijayasingam" userId="8e4c9cc1-b644-4423-b449-dfdb25775b8d" providerId="ADAL" clId="{C7823C09-579A-45C2-946D-43D7C3D2A914}" dt="2023-05-21T01:28:12.324" v="142" actId="478"/>
          <ac:spMkLst>
            <pc:docMk/>
            <pc:sldMk cId="732741056" sldId="331"/>
            <ac:spMk id="3" creationId="{00000000-0000-0000-0000-000000000000}"/>
          </ac:spMkLst>
        </pc:spChg>
        <pc:spChg chg="add mod">
          <ac:chgData name="Vijayaraj C. Vijayasingam" userId="8e4c9cc1-b644-4423-b449-dfdb25775b8d" providerId="ADAL" clId="{C7823C09-579A-45C2-946D-43D7C3D2A914}" dt="2023-05-21T01:33:08.700" v="451" actId="20577"/>
          <ac:spMkLst>
            <pc:docMk/>
            <pc:sldMk cId="732741056" sldId="331"/>
            <ac:spMk id="6" creationId="{B12DC687-27C2-46EA-92DD-57950D2D8CD8}"/>
          </ac:spMkLst>
        </pc:spChg>
      </pc:sldChg>
      <pc:sldChg chg="del">
        <pc:chgData name="Vijayaraj C. Vijayasingam" userId="8e4c9cc1-b644-4423-b449-dfdb25775b8d" providerId="ADAL" clId="{C7823C09-579A-45C2-946D-43D7C3D2A914}" dt="2023-05-21T01:15:57.849" v="60" actId="47"/>
        <pc:sldMkLst>
          <pc:docMk/>
          <pc:sldMk cId="1222172671" sldId="334"/>
        </pc:sldMkLst>
      </pc:sldChg>
      <pc:sldChg chg="add del">
        <pc:chgData name="Vijayaraj C. Vijayasingam" userId="8e4c9cc1-b644-4423-b449-dfdb25775b8d" providerId="ADAL" clId="{C7823C09-579A-45C2-946D-43D7C3D2A914}" dt="2023-05-21T01:19:36.922" v="72" actId="47"/>
        <pc:sldMkLst>
          <pc:docMk/>
          <pc:sldMk cId="2157730647" sldId="383"/>
        </pc:sldMkLst>
      </pc:sldChg>
    </pc:docChg>
  </pc:docChgLst>
  <pc:docChgLst>
    <pc:chgData name="Dr. Mohd Nizam Bin A. Badaruddin" userId="522b4417-ebae-4b5b-9537-d9e951fb485e" providerId="ADAL" clId="{826D767F-A4AF-4D58-ACD4-AD574135EF2A}"/>
    <pc:docChg chg="undo custSel addSld delSld modSld addMainMaster modMainMaster">
      <pc:chgData name="Dr. Mohd Nizam Bin A. Badaruddin" userId="522b4417-ebae-4b5b-9537-d9e951fb485e" providerId="ADAL" clId="{826D767F-A4AF-4D58-ACD4-AD574135EF2A}" dt="2023-05-11T07:47:48.359" v="185" actId="14100"/>
      <pc:docMkLst>
        <pc:docMk/>
      </pc:docMkLst>
      <pc:sldChg chg="modSp del mod">
        <pc:chgData name="Dr. Mohd Nizam Bin A. Badaruddin" userId="522b4417-ebae-4b5b-9537-d9e951fb485e" providerId="ADAL" clId="{826D767F-A4AF-4D58-ACD4-AD574135EF2A}" dt="2023-05-11T07:29:09.157" v="174" actId="2696"/>
        <pc:sldMkLst>
          <pc:docMk/>
          <pc:sldMk cId="2651490891" sldId="270"/>
        </pc:sldMkLst>
        <pc:spChg chg="mod">
          <ac:chgData name="Dr. Mohd Nizam Bin A. Badaruddin" userId="522b4417-ebae-4b5b-9537-d9e951fb485e" providerId="ADAL" clId="{826D767F-A4AF-4D58-ACD4-AD574135EF2A}" dt="2023-05-11T06:00:07.283" v="34" actId="1076"/>
          <ac:spMkLst>
            <pc:docMk/>
            <pc:sldMk cId="2651490891" sldId="270"/>
            <ac:spMk id="3" creationId="{00000000-0000-0000-0000-000000000000}"/>
          </ac:spMkLst>
        </pc:spChg>
        <pc:spChg chg="mod">
          <ac:chgData name="Dr. Mohd Nizam Bin A. Badaruddin" userId="522b4417-ebae-4b5b-9537-d9e951fb485e" providerId="ADAL" clId="{826D767F-A4AF-4D58-ACD4-AD574135EF2A}" dt="2023-05-11T05:59:27.444" v="25" actId="207"/>
          <ac:spMkLst>
            <pc:docMk/>
            <pc:sldMk cId="2651490891" sldId="270"/>
            <ac:spMk id="5" creationId="{00000000-0000-0000-0000-000000000000}"/>
          </ac:spMkLst>
        </pc:spChg>
      </pc:sldChg>
      <pc:sldChg chg="modSp">
        <pc:chgData name="Dr. Mohd Nizam Bin A. Badaruddin" userId="522b4417-ebae-4b5b-9537-d9e951fb485e" providerId="ADAL" clId="{826D767F-A4AF-4D58-ACD4-AD574135EF2A}" dt="2023-05-10T07:55:23.113" v="0"/>
        <pc:sldMkLst>
          <pc:docMk/>
          <pc:sldMk cId="2361033932" sldId="278"/>
        </pc:sldMkLst>
        <pc:spChg chg="mod">
          <ac:chgData name="Dr. Mohd Nizam Bin A. Badaruddin" userId="522b4417-ebae-4b5b-9537-d9e951fb485e" providerId="ADAL" clId="{826D767F-A4AF-4D58-ACD4-AD574135EF2A}" dt="2023-05-10T07:55:23.113" v="0"/>
          <ac:spMkLst>
            <pc:docMk/>
            <pc:sldMk cId="2361033932" sldId="278"/>
            <ac:spMk id="3" creationId="{00000000-0000-0000-0000-000000000000}"/>
          </ac:spMkLst>
        </pc:spChg>
      </pc:sldChg>
      <pc:sldChg chg="modSp mod">
        <pc:chgData name="Dr. Mohd Nizam Bin A. Badaruddin" userId="522b4417-ebae-4b5b-9537-d9e951fb485e" providerId="ADAL" clId="{826D767F-A4AF-4D58-ACD4-AD574135EF2A}" dt="2023-05-11T06:11:03.406" v="97" actId="6549"/>
        <pc:sldMkLst>
          <pc:docMk/>
          <pc:sldMk cId="841206222" sldId="279"/>
        </pc:sldMkLst>
        <pc:spChg chg="mod">
          <ac:chgData name="Dr. Mohd Nizam Bin A. Badaruddin" userId="522b4417-ebae-4b5b-9537-d9e951fb485e" providerId="ADAL" clId="{826D767F-A4AF-4D58-ACD4-AD574135EF2A}" dt="2023-05-11T06:06:07.527" v="58" actId="6549"/>
          <ac:spMkLst>
            <pc:docMk/>
            <pc:sldMk cId="841206222" sldId="279"/>
            <ac:spMk id="3076" creationId="{00000000-0000-0000-0000-000000000000}"/>
          </ac:spMkLst>
        </pc:spChg>
        <pc:spChg chg="mod">
          <ac:chgData name="Dr. Mohd Nizam Bin A. Badaruddin" userId="522b4417-ebae-4b5b-9537-d9e951fb485e" providerId="ADAL" clId="{826D767F-A4AF-4D58-ACD4-AD574135EF2A}" dt="2023-05-11T06:11:03.406" v="97" actId="6549"/>
          <ac:spMkLst>
            <pc:docMk/>
            <pc:sldMk cId="841206222" sldId="279"/>
            <ac:spMk id="12291" creationId="{00000000-0000-0000-0000-000000000000}"/>
          </ac:spMkLst>
        </pc:spChg>
      </pc:sldChg>
      <pc:sldChg chg="modSp mod">
        <pc:chgData name="Dr. Mohd Nizam Bin A. Badaruddin" userId="522b4417-ebae-4b5b-9537-d9e951fb485e" providerId="ADAL" clId="{826D767F-A4AF-4D58-ACD4-AD574135EF2A}" dt="2023-05-10T07:55:23.493" v="2" actId="27636"/>
        <pc:sldMkLst>
          <pc:docMk/>
          <pc:sldMk cId="3296570552" sldId="282"/>
        </pc:sldMkLst>
        <pc:spChg chg="mod">
          <ac:chgData name="Dr. Mohd Nizam Bin A. Badaruddin" userId="522b4417-ebae-4b5b-9537-d9e951fb485e" providerId="ADAL" clId="{826D767F-A4AF-4D58-ACD4-AD574135EF2A}" dt="2023-05-10T07:55:23.493" v="2" actId="27636"/>
          <ac:spMkLst>
            <pc:docMk/>
            <pc:sldMk cId="3296570552" sldId="282"/>
            <ac:spMk id="4" creationId="{00000000-0000-0000-0000-000000000000}"/>
          </ac:spMkLst>
        </pc:spChg>
      </pc:sldChg>
      <pc:sldChg chg="modSp mod">
        <pc:chgData name="Dr. Mohd Nizam Bin A. Badaruddin" userId="522b4417-ebae-4b5b-9537-d9e951fb485e" providerId="ADAL" clId="{826D767F-A4AF-4D58-ACD4-AD574135EF2A}" dt="2023-05-10T07:55:23.493" v="3" actId="27636"/>
        <pc:sldMkLst>
          <pc:docMk/>
          <pc:sldMk cId="3375530314" sldId="283"/>
        </pc:sldMkLst>
        <pc:spChg chg="mod">
          <ac:chgData name="Dr. Mohd Nizam Bin A. Badaruddin" userId="522b4417-ebae-4b5b-9537-d9e951fb485e" providerId="ADAL" clId="{826D767F-A4AF-4D58-ACD4-AD574135EF2A}" dt="2023-05-10T07:55:23.493" v="3" actId="27636"/>
          <ac:spMkLst>
            <pc:docMk/>
            <pc:sldMk cId="3375530314" sldId="283"/>
            <ac:spMk id="3" creationId="{00000000-0000-0000-0000-000000000000}"/>
          </ac:spMkLst>
        </pc:spChg>
      </pc:sldChg>
      <pc:sldChg chg="modSp">
        <pc:chgData name="Dr. Mohd Nizam Bin A. Badaruddin" userId="522b4417-ebae-4b5b-9537-d9e951fb485e" providerId="ADAL" clId="{826D767F-A4AF-4D58-ACD4-AD574135EF2A}" dt="2023-05-10T07:55:23.113" v="0"/>
        <pc:sldMkLst>
          <pc:docMk/>
          <pc:sldMk cId="2358919655" sldId="284"/>
        </pc:sldMkLst>
        <pc:spChg chg="mod">
          <ac:chgData name="Dr. Mohd Nizam Bin A. Badaruddin" userId="522b4417-ebae-4b5b-9537-d9e951fb485e" providerId="ADAL" clId="{826D767F-A4AF-4D58-ACD4-AD574135EF2A}" dt="2023-05-10T07:55:23.113" v="0"/>
          <ac:spMkLst>
            <pc:docMk/>
            <pc:sldMk cId="2358919655" sldId="284"/>
            <ac:spMk id="8196" creationId="{00000000-0000-0000-0000-000000000000}"/>
          </ac:spMkLst>
        </pc:spChg>
      </pc:sldChg>
      <pc:sldChg chg="modSp mod">
        <pc:chgData name="Dr. Mohd Nizam Bin A. Badaruddin" userId="522b4417-ebae-4b5b-9537-d9e951fb485e" providerId="ADAL" clId="{826D767F-A4AF-4D58-ACD4-AD574135EF2A}" dt="2023-05-10T07:55:23.509" v="5" actId="27636"/>
        <pc:sldMkLst>
          <pc:docMk/>
          <pc:sldMk cId="707550996" sldId="286"/>
        </pc:sldMkLst>
        <pc:spChg chg="mod">
          <ac:chgData name="Dr. Mohd Nizam Bin A. Badaruddin" userId="522b4417-ebae-4b5b-9537-d9e951fb485e" providerId="ADAL" clId="{826D767F-A4AF-4D58-ACD4-AD574135EF2A}" dt="2023-05-10T07:55:23.509" v="5" actId="27636"/>
          <ac:spMkLst>
            <pc:docMk/>
            <pc:sldMk cId="707550996" sldId="286"/>
            <ac:spMk id="2" creationId="{00000000-0000-0000-0000-000000000000}"/>
          </ac:spMkLst>
        </pc:spChg>
        <pc:spChg chg="mod">
          <ac:chgData name="Dr. Mohd Nizam Bin A. Badaruddin" userId="522b4417-ebae-4b5b-9537-d9e951fb485e" providerId="ADAL" clId="{826D767F-A4AF-4D58-ACD4-AD574135EF2A}" dt="2023-05-10T07:55:23.509" v="4" actId="27636"/>
          <ac:spMkLst>
            <pc:docMk/>
            <pc:sldMk cId="707550996" sldId="286"/>
            <ac:spMk id="4" creationId="{00000000-0000-0000-0000-000000000000}"/>
          </ac:spMkLst>
        </pc:spChg>
      </pc:sldChg>
      <pc:sldChg chg="modSp mod">
        <pc:chgData name="Dr. Mohd Nizam Bin A. Badaruddin" userId="522b4417-ebae-4b5b-9537-d9e951fb485e" providerId="ADAL" clId="{826D767F-A4AF-4D58-ACD4-AD574135EF2A}" dt="2023-05-10T07:55:23.524" v="6" actId="27636"/>
        <pc:sldMkLst>
          <pc:docMk/>
          <pc:sldMk cId="3936450977" sldId="287"/>
        </pc:sldMkLst>
        <pc:spChg chg="mod">
          <ac:chgData name="Dr. Mohd Nizam Bin A. Badaruddin" userId="522b4417-ebae-4b5b-9537-d9e951fb485e" providerId="ADAL" clId="{826D767F-A4AF-4D58-ACD4-AD574135EF2A}" dt="2023-05-10T07:55:23.524" v="6" actId="27636"/>
          <ac:spMkLst>
            <pc:docMk/>
            <pc:sldMk cId="3936450977" sldId="287"/>
            <ac:spMk id="4" creationId="{00000000-0000-0000-0000-000000000000}"/>
          </ac:spMkLst>
        </pc:spChg>
      </pc:sldChg>
      <pc:sldChg chg="modSp">
        <pc:chgData name="Dr. Mohd Nizam Bin A. Badaruddin" userId="522b4417-ebae-4b5b-9537-d9e951fb485e" providerId="ADAL" clId="{826D767F-A4AF-4D58-ACD4-AD574135EF2A}" dt="2023-05-10T07:55:23.113" v="0"/>
        <pc:sldMkLst>
          <pc:docMk/>
          <pc:sldMk cId="2267497733" sldId="288"/>
        </pc:sldMkLst>
        <pc:spChg chg="mod">
          <ac:chgData name="Dr. Mohd Nizam Bin A. Badaruddin" userId="522b4417-ebae-4b5b-9537-d9e951fb485e" providerId="ADAL" clId="{826D767F-A4AF-4D58-ACD4-AD574135EF2A}" dt="2023-05-10T07:55:23.113" v="0"/>
          <ac:spMkLst>
            <pc:docMk/>
            <pc:sldMk cId="2267497733" sldId="288"/>
            <ac:spMk id="9220" creationId="{00000000-0000-0000-0000-000000000000}"/>
          </ac:spMkLst>
        </pc:spChg>
      </pc:sldChg>
      <pc:sldChg chg="modSp mod">
        <pc:chgData name="Dr. Mohd Nizam Bin A. Badaruddin" userId="522b4417-ebae-4b5b-9537-d9e951fb485e" providerId="ADAL" clId="{826D767F-A4AF-4D58-ACD4-AD574135EF2A}" dt="2023-05-10T07:55:23.566" v="7" actId="27636"/>
        <pc:sldMkLst>
          <pc:docMk/>
          <pc:sldMk cId="2110270704" sldId="290"/>
        </pc:sldMkLst>
        <pc:spChg chg="mod">
          <ac:chgData name="Dr. Mohd Nizam Bin A. Badaruddin" userId="522b4417-ebae-4b5b-9537-d9e951fb485e" providerId="ADAL" clId="{826D767F-A4AF-4D58-ACD4-AD574135EF2A}" dt="2023-05-10T07:55:23.566" v="7" actId="27636"/>
          <ac:spMkLst>
            <pc:docMk/>
            <pc:sldMk cId="2110270704" sldId="290"/>
            <ac:spMk id="12292" creationId="{00000000-0000-0000-0000-000000000000}"/>
          </ac:spMkLst>
        </pc:spChg>
      </pc:sldChg>
      <pc:sldChg chg="modSp mod">
        <pc:chgData name="Dr. Mohd Nizam Bin A. Badaruddin" userId="522b4417-ebae-4b5b-9537-d9e951fb485e" providerId="ADAL" clId="{826D767F-A4AF-4D58-ACD4-AD574135EF2A}" dt="2023-05-10T07:55:23.566" v="8" actId="27636"/>
        <pc:sldMkLst>
          <pc:docMk/>
          <pc:sldMk cId="1693555264" sldId="292"/>
        </pc:sldMkLst>
        <pc:spChg chg="mod">
          <ac:chgData name="Dr. Mohd Nizam Bin A. Badaruddin" userId="522b4417-ebae-4b5b-9537-d9e951fb485e" providerId="ADAL" clId="{826D767F-A4AF-4D58-ACD4-AD574135EF2A}" dt="2023-05-10T07:55:23.566" v="8" actId="27636"/>
          <ac:spMkLst>
            <pc:docMk/>
            <pc:sldMk cId="1693555264" sldId="292"/>
            <ac:spMk id="3" creationId="{00000000-0000-0000-0000-000000000000}"/>
          </ac:spMkLst>
        </pc:spChg>
      </pc:sldChg>
      <pc:sldChg chg="modSp mod">
        <pc:chgData name="Dr. Mohd Nizam Bin A. Badaruddin" userId="522b4417-ebae-4b5b-9537-d9e951fb485e" providerId="ADAL" clId="{826D767F-A4AF-4D58-ACD4-AD574135EF2A}" dt="2023-05-10T07:55:23.597" v="9" actId="27636"/>
        <pc:sldMkLst>
          <pc:docMk/>
          <pc:sldMk cId="2554611432" sldId="293"/>
        </pc:sldMkLst>
        <pc:spChg chg="mod">
          <ac:chgData name="Dr. Mohd Nizam Bin A. Badaruddin" userId="522b4417-ebae-4b5b-9537-d9e951fb485e" providerId="ADAL" clId="{826D767F-A4AF-4D58-ACD4-AD574135EF2A}" dt="2023-05-10T07:55:23.597" v="9" actId="27636"/>
          <ac:spMkLst>
            <pc:docMk/>
            <pc:sldMk cId="2554611432" sldId="293"/>
            <ac:spMk id="2" creationId="{00000000-0000-0000-0000-000000000000}"/>
          </ac:spMkLst>
        </pc:spChg>
        <pc:spChg chg="mod">
          <ac:chgData name="Dr. Mohd Nizam Bin A. Badaruddin" userId="522b4417-ebae-4b5b-9537-d9e951fb485e" providerId="ADAL" clId="{826D767F-A4AF-4D58-ACD4-AD574135EF2A}" dt="2023-05-10T07:55:23.113" v="0"/>
          <ac:spMkLst>
            <pc:docMk/>
            <pc:sldMk cId="2554611432" sldId="293"/>
            <ac:spMk id="4" creationId="{00000000-0000-0000-0000-000000000000}"/>
          </ac:spMkLst>
        </pc:spChg>
      </pc:sldChg>
      <pc:sldChg chg="modSp mod">
        <pc:chgData name="Dr. Mohd Nizam Bin A. Badaruddin" userId="522b4417-ebae-4b5b-9537-d9e951fb485e" providerId="ADAL" clId="{826D767F-A4AF-4D58-ACD4-AD574135EF2A}" dt="2023-05-10T07:55:23.613" v="10" actId="27636"/>
        <pc:sldMkLst>
          <pc:docMk/>
          <pc:sldMk cId="3512563393" sldId="294"/>
        </pc:sldMkLst>
        <pc:spChg chg="mod">
          <ac:chgData name="Dr. Mohd Nizam Bin A. Badaruddin" userId="522b4417-ebae-4b5b-9537-d9e951fb485e" providerId="ADAL" clId="{826D767F-A4AF-4D58-ACD4-AD574135EF2A}" dt="2023-05-10T07:55:23.613" v="10" actId="27636"/>
          <ac:spMkLst>
            <pc:docMk/>
            <pc:sldMk cId="3512563393" sldId="294"/>
            <ac:spMk id="4" creationId="{00000000-0000-0000-0000-000000000000}"/>
          </ac:spMkLst>
        </pc:spChg>
      </pc:sldChg>
      <pc:sldChg chg="modSp">
        <pc:chgData name="Dr. Mohd Nizam Bin A. Badaruddin" userId="522b4417-ebae-4b5b-9537-d9e951fb485e" providerId="ADAL" clId="{826D767F-A4AF-4D58-ACD4-AD574135EF2A}" dt="2023-05-10T07:55:23.113" v="0"/>
        <pc:sldMkLst>
          <pc:docMk/>
          <pc:sldMk cId="200006196" sldId="295"/>
        </pc:sldMkLst>
        <pc:spChg chg="mod">
          <ac:chgData name="Dr. Mohd Nizam Bin A. Badaruddin" userId="522b4417-ebae-4b5b-9537-d9e951fb485e" providerId="ADAL" clId="{826D767F-A4AF-4D58-ACD4-AD574135EF2A}" dt="2023-05-10T07:55:23.113" v="0"/>
          <ac:spMkLst>
            <pc:docMk/>
            <pc:sldMk cId="200006196" sldId="295"/>
            <ac:spMk id="2" creationId="{00000000-0000-0000-0000-000000000000}"/>
          </ac:spMkLst>
        </pc:spChg>
        <pc:spChg chg="mod">
          <ac:chgData name="Dr. Mohd Nizam Bin A. Badaruddin" userId="522b4417-ebae-4b5b-9537-d9e951fb485e" providerId="ADAL" clId="{826D767F-A4AF-4D58-ACD4-AD574135EF2A}" dt="2023-05-10T07:55:23.113" v="0"/>
          <ac:spMkLst>
            <pc:docMk/>
            <pc:sldMk cId="200006196" sldId="295"/>
            <ac:spMk id="4" creationId="{00000000-0000-0000-0000-000000000000}"/>
          </ac:spMkLst>
        </pc:spChg>
      </pc:sldChg>
      <pc:sldChg chg="modSp mod">
        <pc:chgData name="Dr. Mohd Nizam Bin A. Badaruddin" userId="522b4417-ebae-4b5b-9537-d9e951fb485e" providerId="ADAL" clId="{826D767F-A4AF-4D58-ACD4-AD574135EF2A}" dt="2023-05-10T07:55:23.628" v="11" actId="27636"/>
        <pc:sldMkLst>
          <pc:docMk/>
          <pc:sldMk cId="1473084261" sldId="300"/>
        </pc:sldMkLst>
        <pc:spChg chg="mod">
          <ac:chgData name="Dr. Mohd Nizam Bin A. Badaruddin" userId="522b4417-ebae-4b5b-9537-d9e951fb485e" providerId="ADAL" clId="{826D767F-A4AF-4D58-ACD4-AD574135EF2A}" dt="2023-05-10T07:55:23.628" v="11" actId="27636"/>
          <ac:spMkLst>
            <pc:docMk/>
            <pc:sldMk cId="1473084261" sldId="300"/>
            <ac:spMk id="16388" creationId="{00000000-0000-0000-0000-000000000000}"/>
          </ac:spMkLst>
        </pc:spChg>
        <pc:spChg chg="mod">
          <ac:chgData name="Dr. Mohd Nizam Bin A. Badaruddin" userId="522b4417-ebae-4b5b-9537-d9e951fb485e" providerId="ADAL" clId="{826D767F-A4AF-4D58-ACD4-AD574135EF2A}" dt="2023-05-10T07:55:23.113" v="0"/>
          <ac:spMkLst>
            <pc:docMk/>
            <pc:sldMk cId="1473084261" sldId="300"/>
            <ac:spMk id="27651" creationId="{00000000-0000-0000-0000-000000000000}"/>
          </ac:spMkLst>
        </pc:spChg>
      </pc:sldChg>
      <pc:sldChg chg="modSp mod">
        <pc:chgData name="Dr. Mohd Nizam Bin A. Badaruddin" userId="522b4417-ebae-4b5b-9537-d9e951fb485e" providerId="ADAL" clId="{826D767F-A4AF-4D58-ACD4-AD574135EF2A}" dt="2023-05-10T07:55:23.654" v="12" actId="27636"/>
        <pc:sldMkLst>
          <pc:docMk/>
          <pc:sldMk cId="1316803300" sldId="302"/>
        </pc:sldMkLst>
        <pc:spChg chg="mod">
          <ac:chgData name="Dr. Mohd Nizam Bin A. Badaruddin" userId="522b4417-ebae-4b5b-9537-d9e951fb485e" providerId="ADAL" clId="{826D767F-A4AF-4D58-ACD4-AD574135EF2A}" dt="2023-05-10T07:55:23.654" v="12" actId="27636"/>
          <ac:spMkLst>
            <pc:docMk/>
            <pc:sldMk cId="1316803300" sldId="302"/>
            <ac:spMk id="2" creationId="{00000000-0000-0000-0000-000000000000}"/>
          </ac:spMkLst>
        </pc:spChg>
        <pc:spChg chg="mod">
          <ac:chgData name="Dr. Mohd Nizam Bin A. Badaruddin" userId="522b4417-ebae-4b5b-9537-d9e951fb485e" providerId="ADAL" clId="{826D767F-A4AF-4D58-ACD4-AD574135EF2A}" dt="2023-05-10T07:55:23.113" v="0"/>
          <ac:spMkLst>
            <pc:docMk/>
            <pc:sldMk cId="1316803300" sldId="302"/>
            <ac:spMk id="4" creationId="{00000000-0000-0000-0000-000000000000}"/>
          </ac:spMkLst>
        </pc:spChg>
      </pc:sldChg>
      <pc:sldChg chg="add">
        <pc:chgData name="Dr. Mohd Nizam Bin A. Badaruddin" userId="522b4417-ebae-4b5b-9537-d9e951fb485e" providerId="ADAL" clId="{826D767F-A4AF-4D58-ACD4-AD574135EF2A}" dt="2023-05-11T06:01:42.193" v="35"/>
        <pc:sldMkLst>
          <pc:docMk/>
          <pc:sldMk cId="1147692581" sldId="306"/>
        </pc:sldMkLst>
      </pc:sldChg>
      <pc:sldChg chg="add">
        <pc:chgData name="Dr. Mohd Nizam Bin A. Badaruddin" userId="522b4417-ebae-4b5b-9537-d9e951fb485e" providerId="ADAL" clId="{826D767F-A4AF-4D58-ACD4-AD574135EF2A}" dt="2023-05-11T06:01:42.193" v="35"/>
        <pc:sldMkLst>
          <pc:docMk/>
          <pc:sldMk cId="2453307536" sldId="307"/>
        </pc:sldMkLst>
      </pc:sldChg>
      <pc:sldChg chg="modSp">
        <pc:chgData name="Dr. Mohd Nizam Bin A. Badaruddin" userId="522b4417-ebae-4b5b-9537-d9e951fb485e" providerId="ADAL" clId="{826D767F-A4AF-4D58-ACD4-AD574135EF2A}" dt="2023-05-10T07:55:23.113" v="0"/>
        <pc:sldMkLst>
          <pc:docMk/>
          <pc:sldMk cId="3235925048" sldId="309"/>
        </pc:sldMkLst>
        <pc:spChg chg="mod">
          <ac:chgData name="Dr. Mohd Nizam Bin A. Badaruddin" userId="522b4417-ebae-4b5b-9537-d9e951fb485e" providerId="ADAL" clId="{826D767F-A4AF-4D58-ACD4-AD574135EF2A}" dt="2023-05-10T07:55:23.113" v="0"/>
          <ac:spMkLst>
            <pc:docMk/>
            <pc:sldMk cId="3235925048" sldId="309"/>
            <ac:spMk id="21508" creationId="{00000000-0000-0000-0000-000000000000}"/>
          </ac:spMkLst>
        </pc:spChg>
      </pc:sldChg>
      <pc:sldChg chg="modSp">
        <pc:chgData name="Dr. Mohd Nizam Bin A. Badaruddin" userId="522b4417-ebae-4b5b-9537-d9e951fb485e" providerId="ADAL" clId="{826D767F-A4AF-4D58-ACD4-AD574135EF2A}" dt="2023-05-10T07:55:23.113" v="0"/>
        <pc:sldMkLst>
          <pc:docMk/>
          <pc:sldMk cId="2900025489" sldId="310"/>
        </pc:sldMkLst>
        <pc:spChg chg="mod">
          <ac:chgData name="Dr. Mohd Nizam Bin A. Badaruddin" userId="522b4417-ebae-4b5b-9537-d9e951fb485e" providerId="ADAL" clId="{826D767F-A4AF-4D58-ACD4-AD574135EF2A}" dt="2023-05-10T07:55:23.113" v="0"/>
          <ac:spMkLst>
            <pc:docMk/>
            <pc:sldMk cId="2900025489" sldId="310"/>
            <ac:spMk id="3" creationId="{00000000-0000-0000-0000-000000000000}"/>
          </ac:spMkLst>
        </pc:spChg>
      </pc:sldChg>
      <pc:sldChg chg="modSp">
        <pc:chgData name="Dr. Mohd Nizam Bin A. Badaruddin" userId="522b4417-ebae-4b5b-9537-d9e951fb485e" providerId="ADAL" clId="{826D767F-A4AF-4D58-ACD4-AD574135EF2A}" dt="2023-05-10T07:55:23.113" v="0"/>
        <pc:sldMkLst>
          <pc:docMk/>
          <pc:sldMk cId="1950288732" sldId="311"/>
        </pc:sldMkLst>
        <pc:spChg chg="mod">
          <ac:chgData name="Dr. Mohd Nizam Bin A. Badaruddin" userId="522b4417-ebae-4b5b-9537-d9e951fb485e" providerId="ADAL" clId="{826D767F-A4AF-4D58-ACD4-AD574135EF2A}" dt="2023-05-10T07:55:23.113" v="0"/>
          <ac:spMkLst>
            <pc:docMk/>
            <pc:sldMk cId="1950288732" sldId="311"/>
            <ac:spMk id="22532" creationId="{00000000-0000-0000-0000-000000000000}"/>
          </ac:spMkLst>
        </pc:spChg>
      </pc:sldChg>
      <pc:sldChg chg="modSp mod">
        <pc:chgData name="Dr. Mohd Nizam Bin A. Badaruddin" userId="522b4417-ebae-4b5b-9537-d9e951fb485e" providerId="ADAL" clId="{826D767F-A4AF-4D58-ACD4-AD574135EF2A}" dt="2023-05-10T07:55:23.673" v="13" actId="27636"/>
        <pc:sldMkLst>
          <pc:docMk/>
          <pc:sldMk cId="3530869026" sldId="313"/>
        </pc:sldMkLst>
        <pc:spChg chg="mod">
          <ac:chgData name="Dr. Mohd Nizam Bin A. Badaruddin" userId="522b4417-ebae-4b5b-9537-d9e951fb485e" providerId="ADAL" clId="{826D767F-A4AF-4D58-ACD4-AD574135EF2A}" dt="2023-05-10T07:55:23.673" v="13" actId="27636"/>
          <ac:spMkLst>
            <pc:docMk/>
            <pc:sldMk cId="3530869026" sldId="313"/>
            <ac:spMk id="23556" creationId="{00000000-0000-0000-0000-000000000000}"/>
          </ac:spMkLst>
        </pc:spChg>
      </pc:sldChg>
      <pc:sldChg chg="modSp mod">
        <pc:chgData name="Dr. Mohd Nizam Bin A. Badaruddin" userId="522b4417-ebae-4b5b-9537-d9e951fb485e" providerId="ADAL" clId="{826D767F-A4AF-4D58-ACD4-AD574135EF2A}" dt="2023-05-10T07:55:23.682" v="14" actId="27636"/>
        <pc:sldMkLst>
          <pc:docMk/>
          <pc:sldMk cId="3307831859" sldId="315"/>
        </pc:sldMkLst>
        <pc:spChg chg="mod">
          <ac:chgData name="Dr. Mohd Nizam Bin A. Badaruddin" userId="522b4417-ebae-4b5b-9537-d9e951fb485e" providerId="ADAL" clId="{826D767F-A4AF-4D58-ACD4-AD574135EF2A}" dt="2023-05-10T07:55:23.682" v="14" actId="27636"/>
          <ac:spMkLst>
            <pc:docMk/>
            <pc:sldMk cId="3307831859" sldId="315"/>
            <ac:spMk id="3" creationId="{00000000-0000-0000-0000-000000000000}"/>
          </ac:spMkLst>
        </pc:spChg>
      </pc:sldChg>
      <pc:sldChg chg="modSp mod">
        <pc:chgData name="Dr. Mohd Nizam Bin A. Badaruddin" userId="522b4417-ebae-4b5b-9537-d9e951fb485e" providerId="ADAL" clId="{826D767F-A4AF-4D58-ACD4-AD574135EF2A}" dt="2023-05-10T07:55:23.723" v="16" actId="27636"/>
        <pc:sldMkLst>
          <pc:docMk/>
          <pc:sldMk cId="3853256857" sldId="316"/>
        </pc:sldMkLst>
        <pc:spChg chg="mod">
          <ac:chgData name="Dr. Mohd Nizam Bin A. Badaruddin" userId="522b4417-ebae-4b5b-9537-d9e951fb485e" providerId="ADAL" clId="{826D767F-A4AF-4D58-ACD4-AD574135EF2A}" dt="2023-05-10T07:55:23.723" v="16" actId="27636"/>
          <ac:spMkLst>
            <pc:docMk/>
            <pc:sldMk cId="3853256857" sldId="316"/>
            <ac:spMk id="2" creationId="{00000000-0000-0000-0000-000000000000}"/>
          </ac:spMkLst>
        </pc:spChg>
        <pc:spChg chg="mod">
          <ac:chgData name="Dr. Mohd Nizam Bin A. Badaruddin" userId="522b4417-ebae-4b5b-9537-d9e951fb485e" providerId="ADAL" clId="{826D767F-A4AF-4D58-ACD4-AD574135EF2A}" dt="2023-05-10T07:55:23.707" v="15" actId="27636"/>
          <ac:spMkLst>
            <pc:docMk/>
            <pc:sldMk cId="3853256857" sldId="316"/>
            <ac:spMk id="3" creationId="{00000000-0000-0000-0000-000000000000}"/>
          </ac:spMkLst>
        </pc:spChg>
      </pc:sldChg>
      <pc:sldChg chg="modSp mod">
        <pc:chgData name="Dr. Mohd Nizam Bin A. Badaruddin" userId="522b4417-ebae-4b5b-9537-d9e951fb485e" providerId="ADAL" clId="{826D767F-A4AF-4D58-ACD4-AD574135EF2A}" dt="2023-05-10T07:55:23.754" v="18" actId="27636"/>
        <pc:sldMkLst>
          <pc:docMk/>
          <pc:sldMk cId="206152058" sldId="318"/>
        </pc:sldMkLst>
        <pc:spChg chg="mod">
          <ac:chgData name="Dr. Mohd Nizam Bin A. Badaruddin" userId="522b4417-ebae-4b5b-9537-d9e951fb485e" providerId="ADAL" clId="{826D767F-A4AF-4D58-ACD4-AD574135EF2A}" dt="2023-05-10T07:55:23.754" v="18" actId="27636"/>
          <ac:spMkLst>
            <pc:docMk/>
            <pc:sldMk cId="206152058" sldId="318"/>
            <ac:spMk id="31748" creationId="{00000000-0000-0000-0000-000000000000}"/>
          </ac:spMkLst>
        </pc:spChg>
        <pc:spChg chg="mod">
          <ac:chgData name="Dr. Mohd Nizam Bin A. Badaruddin" userId="522b4417-ebae-4b5b-9537-d9e951fb485e" providerId="ADAL" clId="{826D767F-A4AF-4D58-ACD4-AD574135EF2A}" dt="2023-05-10T07:55:23.754" v="17" actId="27636"/>
          <ac:spMkLst>
            <pc:docMk/>
            <pc:sldMk cId="206152058" sldId="318"/>
            <ac:spMk id="43011" creationId="{00000000-0000-0000-0000-000000000000}"/>
          </ac:spMkLst>
        </pc:spChg>
      </pc:sldChg>
      <pc:sldChg chg="modSp mod">
        <pc:chgData name="Dr. Mohd Nizam Bin A. Badaruddin" userId="522b4417-ebae-4b5b-9537-d9e951fb485e" providerId="ADAL" clId="{826D767F-A4AF-4D58-ACD4-AD574135EF2A}" dt="2023-05-10T07:55:23.785" v="20" actId="27636"/>
        <pc:sldMkLst>
          <pc:docMk/>
          <pc:sldMk cId="1832049914" sldId="320"/>
        </pc:sldMkLst>
        <pc:spChg chg="mod">
          <ac:chgData name="Dr. Mohd Nizam Bin A. Badaruddin" userId="522b4417-ebae-4b5b-9537-d9e951fb485e" providerId="ADAL" clId="{826D767F-A4AF-4D58-ACD4-AD574135EF2A}" dt="2023-05-10T07:55:23.785" v="19" actId="27636"/>
          <ac:spMkLst>
            <pc:docMk/>
            <pc:sldMk cId="1832049914" sldId="320"/>
            <ac:spMk id="2" creationId="{00000000-0000-0000-0000-000000000000}"/>
          </ac:spMkLst>
        </pc:spChg>
        <pc:spChg chg="mod">
          <ac:chgData name="Dr. Mohd Nizam Bin A. Badaruddin" userId="522b4417-ebae-4b5b-9537-d9e951fb485e" providerId="ADAL" clId="{826D767F-A4AF-4D58-ACD4-AD574135EF2A}" dt="2023-05-10T07:55:23.785" v="20" actId="27636"/>
          <ac:spMkLst>
            <pc:docMk/>
            <pc:sldMk cId="1832049914" sldId="320"/>
            <ac:spMk id="4" creationId="{00000000-0000-0000-0000-000000000000}"/>
          </ac:spMkLst>
        </pc:spChg>
      </pc:sldChg>
      <pc:sldChg chg="modSp mod">
        <pc:chgData name="Dr. Mohd Nizam Bin A. Badaruddin" userId="522b4417-ebae-4b5b-9537-d9e951fb485e" providerId="ADAL" clId="{826D767F-A4AF-4D58-ACD4-AD574135EF2A}" dt="2023-05-10T07:55:23.785" v="21" actId="27636"/>
        <pc:sldMkLst>
          <pc:docMk/>
          <pc:sldMk cId="3780443237" sldId="321"/>
        </pc:sldMkLst>
        <pc:spChg chg="mod">
          <ac:chgData name="Dr. Mohd Nizam Bin A. Badaruddin" userId="522b4417-ebae-4b5b-9537-d9e951fb485e" providerId="ADAL" clId="{826D767F-A4AF-4D58-ACD4-AD574135EF2A}" dt="2023-05-10T07:55:23.785" v="21" actId="27636"/>
          <ac:spMkLst>
            <pc:docMk/>
            <pc:sldMk cId="3780443237" sldId="321"/>
            <ac:spMk id="33796" creationId="{00000000-0000-0000-0000-000000000000}"/>
          </ac:spMkLst>
        </pc:spChg>
      </pc:sldChg>
      <pc:sldChg chg="modSp mod">
        <pc:chgData name="Dr. Mohd Nizam Bin A. Badaruddin" userId="522b4417-ebae-4b5b-9537-d9e951fb485e" providerId="ADAL" clId="{826D767F-A4AF-4D58-ACD4-AD574135EF2A}" dt="2023-05-10T07:55:23.817" v="22" actId="27636"/>
        <pc:sldMkLst>
          <pc:docMk/>
          <pc:sldMk cId="3373279887" sldId="322"/>
        </pc:sldMkLst>
        <pc:spChg chg="mod">
          <ac:chgData name="Dr. Mohd Nizam Bin A. Badaruddin" userId="522b4417-ebae-4b5b-9537-d9e951fb485e" providerId="ADAL" clId="{826D767F-A4AF-4D58-ACD4-AD574135EF2A}" dt="2023-05-10T07:55:23.817" v="22" actId="27636"/>
          <ac:spMkLst>
            <pc:docMk/>
            <pc:sldMk cId="3373279887" sldId="322"/>
            <ac:spMk id="4" creationId="{00000000-0000-0000-0000-000000000000}"/>
          </ac:spMkLst>
        </pc:spChg>
      </pc:sldChg>
      <pc:sldChg chg="modSp mod">
        <pc:chgData name="Dr. Mohd Nizam Bin A. Badaruddin" userId="522b4417-ebae-4b5b-9537-d9e951fb485e" providerId="ADAL" clId="{826D767F-A4AF-4D58-ACD4-AD574135EF2A}" dt="2023-05-10T07:55:23.848" v="23" actId="27636"/>
        <pc:sldMkLst>
          <pc:docMk/>
          <pc:sldMk cId="3665496535" sldId="324"/>
        </pc:sldMkLst>
        <pc:spChg chg="mod">
          <ac:chgData name="Dr. Mohd Nizam Bin A. Badaruddin" userId="522b4417-ebae-4b5b-9537-d9e951fb485e" providerId="ADAL" clId="{826D767F-A4AF-4D58-ACD4-AD574135EF2A}" dt="2023-05-10T07:55:23.848" v="23" actId="27636"/>
          <ac:spMkLst>
            <pc:docMk/>
            <pc:sldMk cId="3665496535" sldId="324"/>
            <ac:spMk id="4" creationId="{00000000-0000-0000-0000-000000000000}"/>
          </ac:spMkLst>
        </pc:spChg>
      </pc:sldChg>
      <pc:sldChg chg="modSp mod">
        <pc:chgData name="Dr. Mohd Nizam Bin A. Badaruddin" userId="522b4417-ebae-4b5b-9537-d9e951fb485e" providerId="ADAL" clId="{826D767F-A4AF-4D58-ACD4-AD574135EF2A}" dt="2023-05-10T07:55:23.848" v="24" actId="27636"/>
        <pc:sldMkLst>
          <pc:docMk/>
          <pc:sldMk cId="371179546" sldId="325"/>
        </pc:sldMkLst>
        <pc:spChg chg="mod">
          <ac:chgData name="Dr. Mohd Nizam Bin A. Badaruddin" userId="522b4417-ebae-4b5b-9537-d9e951fb485e" providerId="ADAL" clId="{826D767F-A4AF-4D58-ACD4-AD574135EF2A}" dt="2023-05-10T07:55:23.848" v="24" actId="27636"/>
          <ac:spMkLst>
            <pc:docMk/>
            <pc:sldMk cId="371179546" sldId="325"/>
            <ac:spMk id="37892" creationId="{00000000-0000-0000-0000-000000000000}"/>
          </ac:spMkLst>
        </pc:spChg>
      </pc:sldChg>
      <pc:sldChg chg="delSp modSp mod">
        <pc:chgData name="Dr. Mohd Nizam Bin A. Badaruddin" userId="522b4417-ebae-4b5b-9537-d9e951fb485e" providerId="ADAL" clId="{826D767F-A4AF-4D58-ACD4-AD574135EF2A}" dt="2023-05-11T07:26:56.662" v="173" actId="404"/>
        <pc:sldMkLst>
          <pc:docMk/>
          <pc:sldMk cId="2763450484" sldId="326"/>
        </pc:sldMkLst>
        <pc:spChg chg="del mod">
          <ac:chgData name="Dr. Mohd Nizam Bin A. Badaruddin" userId="522b4417-ebae-4b5b-9537-d9e951fb485e" providerId="ADAL" clId="{826D767F-A4AF-4D58-ACD4-AD574135EF2A}" dt="2023-05-11T07:26:42.506" v="171" actId="21"/>
          <ac:spMkLst>
            <pc:docMk/>
            <pc:sldMk cId="2763450484" sldId="326"/>
            <ac:spMk id="10" creationId="{00000000-0000-0000-0000-000000000000}"/>
          </ac:spMkLst>
        </pc:spChg>
        <pc:spChg chg="mod">
          <ac:chgData name="Dr. Mohd Nizam Bin A. Badaruddin" userId="522b4417-ebae-4b5b-9537-d9e951fb485e" providerId="ADAL" clId="{826D767F-A4AF-4D58-ACD4-AD574135EF2A}" dt="2023-05-11T07:26:56.662" v="173" actId="404"/>
          <ac:spMkLst>
            <pc:docMk/>
            <pc:sldMk cId="2763450484" sldId="326"/>
            <ac:spMk id="50182" creationId="{00000000-0000-0000-0000-000000000000}"/>
          </ac:spMkLst>
        </pc:spChg>
      </pc:sldChg>
      <pc:sldChg chg="modSp">
        <pc:chgData name="Dr. Mohd Nizam Bin A. Badaruddin" userId="522b4417-ebae-4b5b-9537-d9e951fb485e" providerId="ADAL" clId="{826D767F-A4AF-4D58-ACD4-AD574135EF2A}" dt="2023-05-10T07:55:23.113" v="0"/>
        <pc:sldMkLst>
          <pc:docMk/>
          <pc:sldMk cId="3327670060" sldId="330"/>
        </pc:sldMkLst>
        <pc:spChg chg="mod">
          <ac:chgData name="Dr. Mohd Nizam Bin A. Badaruddin" userId="522b4417-ebae-4b5b-9537-d9e951fb485e" providerId="ADAL" clId="{826D767F-A4AF-4D58-ACD4-AD574135EF2A}" dt="2023-05-10T07:55:23.113" v="0"/>
          <ac:spMkLst>
            <pc:docMk/>
            <pc:sldMk cId="3327670060" sldId="330"/>
            <ac:spMk id="2" creationId="{00000000-0000-0000-0000-000000000000}"/>
          </ac:spMkLst>
        </pc:spChg>
        <pc:spChg chg="mod">
          <ac:chgData name="Dr. Mohd Nizam Bin A. Badaruddin" userId="522b4417-ebae-4b5b-9537-d9e951fb485e" providerId="ADAL" clId="{826D767F-A4AF-4D58-ACD4-AD574135EF2A}" dt="2023-05-10T07:55:23.113" v="0"/>
          <ac:spMkLst>
            <pc:docMk/>
            <pc:sldMk cId="3327670060" sldId="330"/>
            <ac:spMk id="3" creationId="{00000000-0000-0000-0000-000000000000}"/>
          </ac:spMkLst>
        </pc:spChg>
      </pc:sldChg>
      <pc:sldChg chg="modSp">
        <pc:chgData name="Dr. Mohd Nizam Bin A. Badaruddin" userId="522b4417-ebae-4b5b-9537-d9e951fb485e" providerId="ADAL" clId="{826D767F-A4AF-4D58-ACD4-AD574135EF2A}" dt="2023-05-10T07:55:23.113" v="0"/>
        <pc:sldMkLst>
          <pc:docMk/>
          <pc:sldMk cId="732741056" sldId="331"/>
        </pc:sldMkLst>
        <pc:spChg chg="mod">
          <ac:chgData name="Dr. Mohd Nizam Bin A. Badaruddin" userId="522b4417-ebae-4b5b-9537-d9e951fb485e" providerId="ADAL" clId="{826D767F-A4AF-4D58-ACD4-AD574135EF2A}" dt="2023-05-10T07:55:23.113" v="0"/>
          <ac:spMkLst>
            <pc:docMk/>
            <pc:sldMk cId="732741056" sldId="331"/>
            <ac:spMk id="3" creationId="{00000000-0000-0000-0000-000000000000}"/>
          </ac:spMkLst>
        </pc:spChg>
        <pc:spChg chg="mod">
          <ac:chgData name="Dr. Mohd Nizam Bin A. Badaruddin" userId="522b4417-ebae-4b5b-9537-d9e951fb485e" providerId="ADAL" clId="{826D767F-A4AF-4D58-ACD4-AD574135EF2A}" dt="2023-05-10T07:55:23.113" v="0"/>
          <ac:spMkLst>
            <pc:docMk/>
            <pc:sldMk cId="732741056" sldId="331"/>
            <ac:spMk id="5" creationId="{00000000-0000-0000-0000-000000000000}"/>
          </ac:spMkLst>
        </pc:spChg>
      </pc:sldChg>
      <pc:sldChg chg="add">
        <pc:chgData name="Dr. Mohd Nizam Bin A. Badaruddin" userId="522b4417-ebae-4b5b-9537-d9e951fb485e" providerId="ADAL" clId="{826D767F-A4AF-4D58-ACD4-AD574135EF2A}" dt="2023-05-11T06:01:42.193" v="35"/>
        <pc:sldMkLst>
          <pc:docMk/>
          <pc:sldMk cId="1222172671" sldId="334"/>
        </pc:sldMkLst>
      </pc:sldChg>
      <pc:sldChg chg="add">
        <pc:chgData name="Dr. Mohd Nizam Bin A. Badaruddin" userId="522b4417-ebae-4b5b-9537-d9e951fb485e" providerId="ADAL" clId="{826D767F-A4AF-4D58-ACD4-AD574135EF2A}" dt="2023-05-11T06:01:42.193" v="35"/>
        <pc:sldMkLst>
          <pc:docMk/>
          <pc:sldMk cId="2157730647" sldId="383"/>
        </pc:sldMkLst>
      </pc:sldChg>
      <pc:sldChg chg="modSp add mod">
        <pc:chgData name="Dr. Mohd Nizam Bin A. Badaruddin" userId="522b4417-ebae-4b5b-9537-d9e951fb485e" providerId="ADAL" clId="{826D767F-A4AF-4D58-ACD4-AD574135EF2A}" dt="2023-05-11T07:29:58.057" v="182" actId="1076"/>
        <pc:sldMkLst>
          <pc:docMk/>
          <pc:sldMk cId="66905897" sldId="384"/>
        </pc:sldMkLst>
        <pc:spChg chg="mod">
          <ac:chgData name="Dr. Mohd Nizam Bin A. Badaruddin" userId="522b4417-ebae-4b5b-9537-d9e951fb485e" providerId="ADAL" clId="{826D767F-A4AF-4D58-ACD4-AD574135EF2A}" dt="2023-05-11T07:29:35.657" v="177" actId="1076"/>
          <ac:spMkLst>
            <pc:docMk/>
            <pc:sldMk cId="66905897" sldId="384"/>
            <ac:spMk id="5" creationId="{E5A64D6D-4F7B-C4E6-3DF0-51112DC6C859}"/>
          </ac:spMkLst>
        </pc:spChg>
        <pc:spChg chg="mod">
          <ac:chgData name="Dr. Mohd Nizam Bin A. Badaruddin" userId="522b4417-ebae-4b5b-9537-d9e951fb485e" providerId="ADAL" clId="{826D767F-A4AF-4D58-ACD4-AD574135EF2A}" dt="2023-05-11T07:29:58.057" v="182" actId="1076"/>
          <ac:spMkLst>
            <pc:docMk/>
            <pc:sldMk cId="66905897" sldId="384"/>
            <ac:spMk id="6" creationId="{DA48EE8B-4479-DBB2-A043-0D0A551A3F92}"/>
          </ac:spMkLst>
        </pc:spChg>
      </pc:sldChg>
      <pc:sldMasterChg chg="modSp mod modSldLayout">
        <pc:chgData name="Dr. Mohd Nizam Bin A. Badaruddin" userId="522b4417-ebae-4b5b-9537-d9e951fb485e" providerId="ADAL" clId="{826D767F-A4AF-4D58-ACD4-AD574135EF2A}" dt="2023-05-11T07:47:48.359" v="185" actId="14100"/>
        <pc:sldMasterMkLst>
          <pc:docMk/>
          <pc:sldMasterMk cId="563627674" sldId="2147483707"/>
        </pc:sldMasterMkLst>
        <pc:spChg chg="mod">
          <ac:chgData name="Dr. Mohd Nizam Bin A. Badaruddin" userId="522b4417-ebae-4b5b-9537-d9e951fb485e" providerId="ADAL" clId="{826D767F-A4AF-4D58-ACD4-AD574135EF2A}" dt="2023-05-11T07:47:48.359" v="185" actId="14100"/>
          <ac:spMkLst>
            <pc:docMk/>
            <pc:sldMasterMk cId="563627674" sldId="2147483707"/>
            <ac:spMk id="3" creationId="{86DC117F-9549-84AD-C279-A42AEB20D920}"/>
          </ac:spMkLst>
        </pc:spChg>
        <pc:spChg chg="mod">
          <ac:chgData name="Dr. Mohd Nizam Bin A. Badaruddin" userId="522b4417-ebae-4b5b-9537-d9e951fb485e" providerId="ADAL" clId="{826D767F-A4AF-4D58-ACD4-AD574135EF2A}" dt="2023-05-11T06:47:01.227" v="164" actId="20577"/>
          <ac:spMkLst>
            <pc:docMk/>
            <pc:sldMasterMk cId="563627674" sldId="2147483707"/>
            <ac:spMk id="8" creationId="{9EBD054F-4D2B-C683-DC2F-88927DD0A10B}"/>
          </ac:spMkLst>
        </pc:spChg>
        <pc:sldLayoutChg chg="delSp mod">
          <pc:chgData name="Dr. Mohd Nizam Bin A. Badaruddin" userId="522b4417-ebae-4b5b-9537-d9e951fb485e" providerId="ADAL" clId="{826D767F-A4AF-4D58-ACD4-AD574135EF2A}" dt="2023-05-11T06:56:17.399" v="168"/>
          <pc:sldLayoutMkLst>
            <pc:docMk/>
            <pc:sldMasterMk cId="563627674" sldId="2147483707"/>
            <pc:sldLayoutMk cId="2696509030" sldId="2147483716"/>
          </pc:sldLayoutMkLst>
          <pc:spChg chg="del">
            <ac:chgData name="Dr. Mohd Nizam Bin A. Badaruddin" userId="522b4417-ebae-4b5b-9537-d9e951fb485e" providerId="ADAL" clId="{826D767F-A4AF-4D58-ACD4-AD574135EF2A}" dt="2023-05-11T06:56:17.399" v="168"/>
            <ac:spMkLst>
              <pc:docMk/>
              <pc:sldMasterMk cId="563627674" sldId="2147483707"/>
              <pc:sldLayoutMk cId="2696509030" sldId="2147483716"/>
              <ac:spMk id="4" creationId="{98F54A5F-F810-96A4-5910-A7F80EDAE683}"/>
            </ac:spMkLst>
          </pc:spChg>
        </pc:sldLayoutChg>
      </pc:sldMasterChg>
      <pc:sldMasterChg chg="new mod addSldLayout">
        <pc:chgData name="Dr. Mohd Nizam Bin A. Badaruddin" userId="522b4417-ebae-4b5b-9537-d9e951fb485e" providerId="ADAL" clId="{826D767F-A4AF-4D58-ACD4-AD574135EF2A}" dt="2023-05-11T06:53:17.647" v="167" actId="6013"/>
        <pc:sldMasterMkLst>
          <pc:docMk/>
          <pc:sldMasterMk cId="3974837728" sldId="2147483749"/>
        </pc:sldMasterMkLst>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3641212087" sldId="2147483750"/>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1212799377" sldId="2147483751"/>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3661846311" sldId="2147483752"/>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2999575061" sldId="2147483753"/>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3774240871" sldId="2147483754"/>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1920068415" sldId="2147483755"/>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1063535464" sldId="2147483756"/>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88787530" sldId="2147483757"/>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3473373654" sldId="2147483758"/>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496860878" sldId="2147483759"/>
          </pc:sldLayoutMkLst>
        </pc:sldLayoutChg>
        <pc:sldLayoutChg chg="new replId">
          <pc:chgData name="Dr. Mohd Nizam Bin A. Badaruddin" userId="522b4417-ebae-4b5b-9537-d9e951fb485e" providerId="ADAL" clId="{826D767F-A4AF-4D58-ACD4-AD574135EF2A}" dt="2023-05-11T06:53:00.729" v="166" actId="6938"/>
          <pc:sldLayoutMkLst>
            <pc:docMk/>
            <pc:sldMasterMk cId="3974837728" sldId="2147483749"/>
            <pc:sldLayoutMk cId="1392717144" sldId="2147483760"/>
          </pc:sldLayoutMkLst>
        </pc:sldLayoutChg>
      </pc:sldMasterChg>
    </pc:docChg>
  </pc:docChgLst>
  <pc:docChgLst>
    <pc:chgData name="Jerry Chong Chean Fuh" userId="7e03b82b-d98f-46c1-89f1-920fd5d2fe3c" providerId="ADAL" clId="{6CC27D87-F848-4323-BE62-B19613AC4D47}"/>
    <pc:docChg chg="modSld">
      <pc:chgData name="Jerry Chong Chean Fuh" userId="7e03b82b-d98f-46c1-89f1-920fd5d2fe3c" providerId="ADAL" clId="{6CC27D87-F848-4323-BE62-B19613AC4D47}" dt="2019-11-04T09:25:59.975" v="1" actId="20577"/>
      <pc:docMkLst>
        <pc:docMk/>
      </pc:docMkLst>
      <pc:sldChg chg="modSp">
        <pc:chgData name="Jerry Chong Chean Fuh" userId="7e03b82b-d98f-46c1-89f1-920fd5d2fe3c" providerId="ADAL" clId="{6CC27D87-F848-4323-BE62-B19613AC4D47}" dt="2019-11-04T09:25:59.975" v="1" actId="20577"/>
        <pc:sldMkLst>
          <pc:docMk/>
          <pc:sldMk cId="2651490891" sldId="270"/>
        </pc:sldMkLst>
        <pc:spChg chg="mod">
          <ac:chgData name="Jerry Chong Chean Fuh" userId="7e03b82b-d98f-46c1-89f1-920fd5d2fe3c" providerId="ADAL" clId="{6CC27D87-F848-4323-BE62-B19613AC4D47}" dt="2019-11-04T09:25:59.975" v="1" actId="20577"/>
          <ac:spMkLst>
            <pc:docMk/>
            <pc:sldMk cId="2651490891" sldId="270"/>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ChangeArrowheads="1"/>
          </p:cNvSpPr>
          <p:nvPr/>
        </p:nvSpPr>
        <p:spPr bwMode="auto">
          <a:xfrm>
            <a:off x="63500" y="107950"/>
            <a:ext cx="6794500" cy="304800"/>
          </a:xfrm>
          <a:prstGeom prst="rect">
            <a:avLst/>
          </a:prstGeom>
          <a:noFill/>
          <a:ln w="12700">
            <a:noFill/>
            <a:miter lim="800000"/>
            <a:headEnd/>
            <a:tailEnd/>
          </a:ln>
          <a:effectLst/>
        </p:spPr>
        <p:txBody>
          <a:bodyPr lIns="90488" tIns="44450" rIns="90488" bIns="44450" anchor="ctr">
            <a:spAutoFit/>
          </a:bodyPr>
          <a:lstStyle/>
          <a:p>
            <a:pPr algn="ctr" eaLnBrk="0" hangingPunct="0">
              <a:defRPr/>
            </a:pPr>
            <a:r>
              <a:rPr lang="en-GB" sz="1400" dirty="0">
                <a:latin typeface="Calibri" pitchFamily="34" charset="0"/>
                <a:cs typeface="Calibri" pitchFamily="34" charset="0"/>
              </a:rPr>
              <a:t>Asia Pacific University of Technology and Innovation</a:t>
            </a:r>
          </a:p>
        </p:txBody>
      </p:sp>
      <p:sp>
        <p:nvSpPr>
          <p:cNvPr id="3075" name="Rectangle 3"/>
          <p:cNvSpPr>
            <a:spLocks noChangeArrowheads="1"/>
          </p:cNvSpPr>
          <p:nvPr/>
        </p:nvSpPr>
        <p:spPr bwMode="auto">
          <a:xfrm>
            <a:off x="6400800" y="9364663"/>
            <a:ext cx="393700" cy="304800"/>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fld id="{F0913874-8EF8-4227-A7E5-6D27D7AAD675}" type="slidenum">
              <a:rPr lang="en-US" altLang="en-US" sz="1400">
                <a:latin typeface="Calibri" panose="020F0502020204030204" pitchFamily="34" charset="0"/>
                <a:cs typeface="Calibri" panose="020F0502020204030204" pitchFamily="34" charset="0"/>
              </a:rPr>
              <a:pPr algn="r"/>
              <a:t>‹#›</a:t>
            </a:fld>
            <a:endParaRPr lang="en-US"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07748853"/>
      </p:ext>
    </p:extLst>
  </p:cSld>
  <p:clrMap bg1="lt1" tx1="dk1" bg2="lt2" tx2="dk2" accent1="accent1" accent2="accent2" accent3="accent3" accent4="accent4" accent5="accent5" accent6="accent6" hlink="hlink" folHlink="folHlink"/>
  <p:hf sldNum="0" hdr="0" ftr="0" dt="0"/>
</p:handoutMaster>
</file>

<file path=ppt/media/hdphoto1.wdp>
</file>

<file path=ppt/media/hdphoto2.wdp>
</file>

<file path=ppt/media/hdphoto3.wdp>
</file>

<file path=ppt/media/image1.png>
</file>

<file path=ppt/media/image10.jpeg>
</file>

<file path=ppt/media/image11.jpe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14400" y="46482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GB" noProof="0" dirty="0"/>
              <a:t>Click to edit Master notes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13315" name="Rectangle 3"/>
          <p:cNvSpPr>
            <a:spLocks noGrp="1" noRot="1" noChangeAspect="1" noChangeArrowheads="1" noTextEdit="1"/>
          </p:cNvSpPr>
          <p:nvPr>
            <p:ph type="sldImg" idx="2"/>
          </p:nvPr>
        </p:nvSpPr>
        <p:spPr bwMode="auto">
          <a:xfrm>
            <a:off x="1144588" y="854075"/>
            <a:ext cx="4568825" cy="3425825"/>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2052" name="Rectangle 4"/>
          <p:cNvSpPr>
            <a:spLocks noChangeArrowheads="1"/>
          </p:cNvSpPr>
          <p:nvPr/>
        </p:nvSpPr>
        <p:spPr bwMode="auto">
          <a:xfrm>
            <a:off x="63500" y="107950"/>
            <a:ext cx="6794500" cy="304800"/>
          </a:xfrm>
          <a:prstGeom prst="rect">
            <a:avLst/>
          </a:prstGeom>
          <a:noFill/>
          <a:ln w="12700">
            <a:noFill/>
            <a:miter lim="800000"/>
            <a:headEnd/>
            <a:tailEnd/>
          </a:ln>
          <a:effectLst/>
        </p:spPr>
        <p:txBody>
          <a:bodyPr lIns="90488" tIns="44450" rIns="90488" bIns="44450" anchor="ctr">
            <a:spAutoFit/>
          </a:bodyPr>
          <a:lstStyle/>
          <a:p>
            <a:pPr algn="ctr" eaLnBrk="0" hangingPunct="0">
              <a:defRPr/>
            </a:pPr>
            <a:r>
              <a:rPr lang="en-GB" sz="1400" dirty="0">
                <a:latin typeface="Calibri" pitchFamily="34" charset="0"/>
                <a:cs typeface="Calibri" pitchFamily="34" charset="0"/>
              </a:rPr>
              <a:t>Asia Pacific University of Technology and Innovation</a:t>
            </a:r>
          </a:p>
        </p:txBody>
      </p:sp>
      <p:sp>
        <p:nvSpPr>
          <p:cNvPr id="2053" name="Rectangle 5"/>
          <p:cNvSpPr>
            <a:spLocks noChangeArrowheads="1"/>
          </p:cNvSpPr>
          <p:nvPr/>
        </p:nvSpPr>
        <p:spPr bwMode="auto">
          <a:xfrm>
            <a:off x="6400800" y="9364663"/>
            <a:ext cx="393700" cy="304800"/>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fld id="{1A37BD78-3B0D-4FF0-A966-72C235D2D50C}" type="slidenum">
              <a:rPr lang="en-US" altLang="en-US" sz="1400">
                <a:latin typeface="Calibri" panose="020F0502020204030204" pitchFamily="34" charset="0"/>
                <a:cs typeface="Calibri" panose="020F0502020204030204" pitchFamily="34" charset="0"/>
              </a:rPr>
              <a:pPr algn="r"/>
              <a:t>‹#›</a:t>
            </a:fld>
            <a:endParaRPr lang="en-US"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34744710"/>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Tree>
    <p:extLst>
      <p:ext uri="{BB962C8B-B14F-4D97-AF65-F5344CB8AC3E}">
        <p14:creationId xmlns:p14="http://schemas.microsoft.com/office/powerpoint/2010/main" val="4271854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860538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176846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6858000"/>
          </a:xfrm>
          <a:prstGeom prst="rect">
            <a:avLst/>
          </a:prstGeom>
        </p:spPr>
      </p:pic>
      <p:sp>
        <p:nvSpPr>
          <p:cNvPr id="87042" name="Rectangle 2"/>
          <p:cNvSpPr>
            <a:spLocks noGrp="1" noChangeArrowheads="1"/>
          </p:cNvSpPr>
          <p:nvPr>
            <p:ph type="ctrTitle"/>
          </p:nvPr>
        </p:nvSpPr>
        <p:spPr>
          <a:xfrm>
            <a:off x="2172456" y="2200277"/>
            <a:ext cx="6754812" cy="1470025"/>
          </a:xfrm>
        </p:spPr>
        <p:txBody>
          <a:bodyPr/>
          <a:lstStyle>
            <a:lvl1pPr algn="r">
              <a:defRPr>
                <a:solidFill>
                  <a:schemeClr val="accent5"/>
                </a:solidFill>
                <a:latin typeface="Montserrat" panose="00000500000000000000" pitchFamily="2" charset="0"/>
              </a:defRPr>
            </a:lvl1pPr>
          </a:lstStyle>
          <a:p>
            <a:r>
              <a:rPr lang="en-US"/>
              <a:t>Click to edit Master title style</a:t>
            </a:r>
            <a:endParaRPr lang="en-GB" dirty="0"/>
          </a:p>
        </p:txBody>
      </p:sp>
      <p:sp>
        <p:nvSpPr>
          <p:cNvPr id="87043" name="Rectangle 3"/>
          <p:cNvSpPr>
            <a:spLocks noGrp="1" noChangeArrowheads="1"/>
          </p:cNvSpPr>
          <p:nvPr>
            <p:ph type="subTitle" idx="1"/>
          </p:nvPr>
        </p:nvSpPr>
        <p:spPr>
          <a:xfrm>
            <a:off x="3727655" y="3879851"/>
            <a:ext cx="5185325" cy="1752600"/>
          </a:xfrm>
        </p:spPr>
        <p:txBody>
          <a:bodyPr/>
          <a:lstStyle>
            <a:lvl1pPr marL="0" indent="0" algn="r">
              <a:buFontTx/>
              <a:buNone/>
              <a:defRPr b="0">
                <a:solidFill>
                  <a:schemeClr val="bg1"/>
                </a:solidFill>
                <a:latin typeface="+mj-lt"/>
              </a:defRPr>
            </a:lvl1pPr>
          </a:lstStyle>
          <a:p>
            <a:r>
              <a:rPr lang="en-US"/>
              <a:t>Click to edit Master subtitle style</a:t>
            </a:r>
            <a:endParaRPr lang="en-GB" dirty="0"/>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4107205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194841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21514" y="274638"/>
            <a:ext cx="7843030"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3030573828"/>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697038"/>
            <a:ext cx="4038600" cy="452596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697038"/>
            <a:ext cx="4038600" cy="452596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1211784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21514" y="1697038"/>
            <a:ext cx="4038600" cy="452596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78363" y="1697038"/>
            <a:ext cx="4038600" cy="4525962"/>
          </a:xfrm>
        </p:spPr>
        <p:txBody>
          <a:bodyPr/>
          <a:lstStyle>
            <a:lvl1pPr>
              <a:defRPr sz="2100">
                <a:solidFill>
                  <a:schemeClr val="bg1"/>
                </a:solidFill>
              </a:defRPr>
            </a:lvl1pPr>
            <a:lvl2pPr>
              <a:defRPr sz="1800">
                <a:solidFill>
                  <a:schemeClr val="bg1"/>
                </a:solidFill>
              </a:defRPr>
            </a:lvl2pPr>
            <a:lvl3pPr>
              <a:defRPr sz="1500">
                <a:solidFill>
                  <a:schemeClr val="bg1"/>
                </a:solidFill>
              </a:defRPr>
            </a:lvl3pPr>
            <a:lvl4pPr>
              <a:defRPr sz="1350">
                <a:solidFill>
                  <a:schemeClr val="bg1"/>
                </a:solidFill>
              </a:defRPr>
            </a:lvl4pPr>
            <a:lvl5pPr>
              <a:defRPr sz="1350">
                <a:solidFill>
                  <a:schemeClr val="bg1"/>
                </a:solidFill>
              </a:defRPr>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4178982787"/>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535113"/>
            <a:ext cx="4275874" cy="63976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21514" y="2174875"/>
            <a:ext cx="4275874" cy="3951288"/>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solidFill>
                  <a:schemeClr val="tx1"/>
                </a:solidFill>
              </a:defRPr>
            </a:lvl1pPr>
            <a:lvl2pPr>
              <a:defRPr sz="1500">
                <a:solidFill>
                  <a:schemeClr val="tx1"/>
                </a:solidFill>
              </a:defRPr>
            </a:lvl2pPr>
            <a:lvl3pPr>
              <a:defRPr sz="135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13298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21514" y="1535113"/>
            <a:ext cx="4275874" cy="63976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21514" y="2174875"/>
            <a:ext cx="4275874" cy="3951288"/>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solidFill>
                  <a:schemeClr val="bg1"/>
                </a:solidFill>
              </a:defRPr>
            </a:lvl1pPr>
            <a:lvl2pP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3237883710"/>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6922316"/>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83854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1725288"/>
      </p:ext>
    </p:extLst>
  </p:cSld>
  <p:clrMapOvr>
    <a:masterClrMapping/>
  </p:clrMapOvr>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1544056958"/>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1" y="1"/>
            <a:ext cx="9143999" cy="6858000"/>
          </a:xfrm>
          <a:prstGeom prst="rect">
            <a:avLst/>
          </a:prstGeom>
        </p:spPr>
      </p:pic>
      <p:sp>
        <p:nvSpPr>
          <p:cNvPr id="2" name="Title 1"/>
          <p:cNvSpPr>
            <a:spLocks noGrp="1"/>
          </p:cNvSpPr>
          <p:nvPr>
            <p:ph type="title"/>
          </p:nvPr>
        </p:nvSpPr>
        <p:spPr>
          <a:xfrm>
            <a:off x="722313" y="4406902"/>
            <a:ext cx="7772400" cy="1362075"/>
          </a:xfrm>
        </p:spPr>
        <p:txBody>
          <a:bodyPr anchor="t"/>
          <a:lstStyle>
            <a:lvl1pPr algn="r">
              <a:defRPr sz="225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722313" y="2906713"/>
            <a:ext cx="7772400" cy="1500187"/>
          </a:xfrm>
        </p:spPr>
        <p:txBody>
          <a:bodyPr anchor="b"/>
          <a:lstStyle>
            <a:lvl1pPr marL="0" indent="0" algn="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921161131"/>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73052"/>
            <a:ext cx="5111750" cy="5853113"/>
          </a:xfrm>
        </p:spPr>
        <p:txBody>
          <a:bodyPr/>
          <a:lstStyle>
            <a:lvl1pPr>
              <a:defRPr sz="2400">
                <a:solidFill>
                  <a:schemeClr val="tx2"/>
                </a:solidFill>
              </a:defRPr>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75651"/>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73052"/>
            <a:ext cx="5111750" cy="5853113"/>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Tree>
    <p:extLst>
      <p:ext uri="{BB962C8B-B14F-4D97-AF65-F5344CB8AC3E}">
        <p14:creationId xmlns:p14="http://schemas.microsoft.com/office/powerpoint/2010/main" val="193881399"/>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Click icon to add picture</a:t>
            </a:r>
            <a:endParaRPr lang="en-GB"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916742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solidFill>
                  <a:schemeClr val="accent5"/>
                </a:solidFill>
              </a:defRPr>
            </a:lvl1pPr>
          </a:lstStyle>
          <a:p>
            <a:r>
              <a:rPr lang="en-US"/>
              <a:t>Click to edit Master title style</a:t>
            </a:r>
            <a:endParaRPr lang="en-GB" dirty="0"/>
          </a:p>
        </p:txBody>
      </p:sp>
      <p:sp>
        <p:nvSpPr>
          <p:cNvPr id="3" name="Picture Placeholder 2"/>
          <p:cNvSpPr>
            <a:spLocks noGrp="1"/>
          </p:cNvSpPr>
          <p:nvPr>
            <p:ph type="pic" idx="1"/>
          </p:nvPr>
        </p:nvSpPr>
        <p:spPr>
          <a:xfrm>
            <a:off x="1792288" y="612775"/>
            <a:ext cx="5486400" cy="4114800"/>
          </a:xfrm>
          <a:solidFill>
            <a:schemeClr val="bg1">
              <a:lumMod val="95000"/>
            </a:schemeClr>
          </a:solidFill>
        </p:spPr>
        <p:txBody>
          <a:bodyPr/>
          <a:lstStyle>
            <a:lvl1pPr marL="0" indent="0">
              <a:buNone/>
              <a:defRPr sz="15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Click icon to add picture</a:t>
            </a:r>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solidFill>
                  <a:schemeClr val="bg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3712873915"/>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9144000" cy="2824162"/>
          </a:xfrm>
          <a:solidFill>
            <a:schemeClr val="bg1">
              <a:lumMod val="95000"/>
            </a:schemeClr>
          </a:solidFill>
        </p:spPr>
        <p:txBody>
          <a:bodyPr/>
          <a:lstStyle>
            <a:lvl1pPr>
              <a:defRPr sz="1500"/>
            </a:lvl1pPr>
          </a:lstStyle>
          <a:p>
            <a:r>
              <a:rPr lang="en-US"/>
              <a:t>Click icon to add picture</a:t>
            </a:r>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4213782"/>
            <a:ext cx="8717438" cy="1958419"/>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80956907"/>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9144000" cy="2824162"/>
          </a:xfrm>
          <a:solidFill>
            <a:schemeClr val="bg1">
              <a:lumMod val="95000"/>
            </a:schemeClr>
          </a:solidFill>
        </p:spPr>
        <p:txBody>
          <a:bodyPr/>
          <a:lstStyle>
            <a:lvl1pPr>
              <a:defRPr sz="1500"/>
            </a:lvl1pPr>
          </a:lstStyle>
          <a:p>
            <a:r>
              <a:rPr lang="en-US"/>
              <a:t>Click icon to add picture</a:t>
            </a:r>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05033" y="4213782"/>
            <a:ext cx="8717438" cy="1958419"/>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1795689167"/>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1132115"/>
            <a:ext cx="8717438" cy="1654629"/>
          </a:xfrm>
        </p:spPr>
        <p:txBody>
          <a:bodyPr/>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9256283"/>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05033" y="1132115"/>
            <a:ext cx="8717438" cy="1654629"/>
          </a:xfrm>
        </p:spPr>
        <p:txBody>
          <a:bodyPr/>
          <a:lstStyle>
            <a:lvl1pPr marL="0" indent="0">
              <a:buNone/>
              <a:defRPr sz="1050">
                <a:solidFill>
                  <a:schemeClr val="bg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4572000" y="3091544"/>
            <a:ext cx="4572000" cy="3413665"/>
          </a:xfrm>
          <a:prstGeom prst="rect">
            <a:avLst/>
          </a:prstGeom>
          <a:effectLst/>
        </p:spPr>
        <p:txBody>
          <a:bodyPr>
            <a:normAutofit/>
          </a:bodyPr>
          <a:lstStyle>
            <a:lvl1pPr marL="0" indent="0">
              <a:buNone/>
              <a:defRPr sz="1500" b="0" i="0">
                <a:ln>
                  <a:noFill/>
                </a:ln>
                <a:solidFill>
                  <a:schemeClr val="bg1">
                    <a:lumMod val="85000"/>
                  </a:schemeClr>
                </a:solidFill>
                <a:latin typeface="+mj-lt"/>
                <a:ea typeface="Poppins Light" charset="0"/>
                <a:cs typeface="Poppins Light" charset="0"/>
              </a:defRPr>
            </a:lvl1pPr>
          </a:lstStyle>
          <a:p>
            <a:r>
              <a:rPr lang="en-US"/>
              <a:t>Click icon to add picture</a:t>
            </a:r>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3362669488"/>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600200"/>
            <a:ext cx="1371601" cy="1828800"/>
          </a:xfrm>
          <a:solidFill>
            <a:schemeClr val="bg1">
              <a:lumMod val="95000"/>
            </a:schemeClr>
          </a:solidFill>
        </p:spPr>
        <p:txBody>
          <a:bodyPr/>
          <a:lstStyle>
            <a:lvl1pPr>
              <a:defRPr sz="1125"/>
            </a:lvl1pPr>
          </a:lstStyle>
          <a:p>
            <a:r>
              <a:rPr lang="en-US"/>
              <a:t>Click icon to add picture</a:t>
            </a:r>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600200"/>
            <a:ext cx="1371601" cy="1828800"/>
          </a:xfrm>
          <a:solidFill>
            <a:schemeClr val="bg1">
              <a:lumMod val="95000"/>
            </a:schemeClr>
          </a:solidFill>
        </p:spPr>
        <p:txBody>
          <a:bodyPr/>
          <a:lstStyle>
            <a:lvl1pPr>
              <a:defRPr sz="1125"/>
            </a:lvl1pPr>
          </a:lstStyle>
          <a:p>
            <a:r>
              <a:rPr lang="en-US"/>
              <a:t>Click icon to add picture</a:t>
            </a:r>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600200"/>
            <a:ext cx="1371601" cy="1828800"/>
          </a:xfrm>
          <a:solidFill>
            <a:schemeClr val="bg1">
              <a:lumMod val="95000"/>
            </a:schemeClr>
          </a:solidFill>
        </p:spPr>
        <p:txBody>
          <a:bodyPr/>
          <a:lstStyle>
            <a:lvl1pPr>
              <a:defRPr sz="1125"/>
            </a:lvl1pPr>
          </a:lstStyle>
          <a:p>
            <a:r>
              <a:rPr lang="en-US"/>
              <a:t>Click icon to add picture</a:t>
            </a:r>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600200"/>
            <a:ext cx="1371601" cy="1828800"/>
          </a:xfrm>
          <a:solidFill>
            <a:schemeClr val="bg1">
              <a:lumMod val="95000"/>
            </a:schemeClr>
          </a:solidFill>
        </p:spPr>
        <p:txBody>
          <a:bodyPr/>
          <a:lstStyle>
            <a:lvl1pPr>
              <a:defRPr sz="1125"/>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600200"/>
            <a:ext cx="1371601" cy="1828800"/>
          </a:xfrm>
          <a:solidFill>
            <a:schemeClr val="bg1">
              <a:lumMod val="95000"/>
            </a:schemeClr>
          </a:solidFill>
        </p:spPr>
        <p:txBody>
          <a:bodyPr/>
          <a:lstStyle>
            <a:lvl1pPr>
              <a:defRPr sz="1125"/>
            </a:lvl1pPr>
          </a:lstStyle>
          <a:p>
            <a:r>
              <a:rPr lang="en-US"/>
              <a:t>Click icon to add picture</a:t>
            </a:r>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3752850"/>
            <a:ext cx="1371601" cy="1828800"/>
          </a:xfrm>
          <a:solidFill>
            <a:schemeClr val="bg1">
              <a:lumMod val="95000"/>
            </a:schemeClr>
          </a:solidFill>
        </p:spPr>
        <p:txBody>
          <a:bodyPr/>
          <a:lstStyle>
            <a:lvl1pPr>
              <a:defRPr sz="1125"/>
            </a:lvl1pPr>
          </a:lstStyle>
          <a:p>
            <a:r>
              <a:rPr lang="en-US"/>
              <a:t>Click icon to add picture</a:t>
            </a:r>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3752850"/>
            <a:ext cx="1371601" cy="1828800"/>
          </a:xfrm>
          <a:solidFill>
            <a:schemeClr val="bg1">
              <a:lumMod val="95000"/>
            </a:schemeClr>
          </a:solidFill>
        </p:spPr>
        <p:txBody>
          <a:bodyPr/>
          <a:lstStyle>
            <a:lvl1pPr>
              <a:defRPr sz="1125"/>
            </a:lvl1pPr>
          </a:lstStyle>
          <a:p>
            <a:r>
              <a:rPr lang="en-US"/>
              <a:t>Click icon to add picture</a:t>
            </a:r>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3752850"/>
            <a:ext cx="1371601" cy="1828800"/>
          </a:xfrm>
          <a:solidFill>
            <a:schemeClr val="bg1">
              <a:lumMod val="95000"/>
            </a:schemeClr>
          </a:solidFill>
        </p:spPr>
        <p:txBody>
          <a:bodyPr/>
          <a:lstStyle>
            <a:lvl1pPr>
              <a:defRPr sz="1125"/>
            </a:lvl1pPr>
          </a:lstStyle>
          <a:p>
            <a:r>
              <a:rPr lang="en-US"/>
              <a:t>Click icon to add picture</a:t>
            </a:r>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3752850"/>
            <a:ext cx="1371601" cy="1828800"/>
          </a:xfrm>
          <a:solidFill>
            <a:schemeClr val="bg1">
              <a:lumMod val="95000"/>
            </a:schemeClr>
          </a:solidFill>
        </p:spPr>
        <p:txBody>
          <a:bodyPr/>
          <a:lstStyle>
            <a:lvl1pPr>
              <a:defRPr sz="1125"/>
            </a:lvl1pPr>
          </a:lstStyle>
          <a:p>
            <a:r>
              <a:rPr lang="en-US"/>
              <a:t>Click icon to add picture</a:t>
            </a:r>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3752850"/>
            <a:ext cx="1371601" cy="1828800"/>
          </a:xfrm>
          <a:solidFill>
            <a:schemeClr val="bg1">
              <a:lumMod val="95000"/>
            </a:schemeClr>
          </a:solidFill>
        </p:spPr>
        <p:txBody>
          <a:bodyPr/>
          <a:lstStyle>
            <a:lvl1pPr>
              <a:defRPr sz="1125"/>
            </a:lvl1pPr>
          </a:lstStyle>
          <a:p>
            <a:r>
              <a:rPr lang="en-US"/>
              <a:t>Click icon to add picture</a:t>
            </a:r>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2473401762"/>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466725" y="1600200"/>
            <a:ext cx="1371601" cy="1828800"/>
          </a:xfrm>
          <a:solidFill>
            <a:schemeClr val="bg1">
              <a:lumMod val="95000"/>
            </a:schemeClr>
          </a:solidFill>
        </p:spPr>
        <p:txBody>
          <a:bodyPr/>
          <a:lstStyle>
            <a:lvl1pPr>
              <a:defRPr sz="1125"/>
            </a:lvl1pPr>
          </a:lstStyle>
          <a:p>
            <a:r>
              <a:rPr lang="en-US"/>
              <a:t>Click icon to add picture</a:t>
            </a:r>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168129" y="1600200"/>
            <a:ext cx="1371601" cy="1828800"/>
          </a:xfrm>
          <a:solidFill>
            <a:schemeClr val="bg1">
              <a:lumMod val="95000"/>
            </a:schemeClr>
          </a:solidFill>
        </p:spPr>
        <p:txBody>
          <a:bodyPr/>
          <a:lstStyle>
            <a:lvl1pPr>
              <a:defRPr sz="1125"/>
            </a:lvl1pPr>
          </a:lstStyle>
          <a:p>
            <a:r>
              <a:rPr lang="en-US"/>
              <a:t>Click icon to add picture</a:t>
            </a:r>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3869532" y="1600200"/>
            <a:ext cx="1371601" cy="1828800"/>
          </a:xfrm>
          <a:solidFill>
            <a:schemeClr val="bg1">
              <a:lumMod val="95000"/>
            </a:schemeClr>
          </a:solidFill>
        </p:spPr>
        <p:txBody>
          <a:bodyPr/>
          <a:lstStyle>
            <a:lvl1pPr>
              <a:defRPr sz="1125"/>
            </a:lvl1pPr>
          </a:lstStyle>
          <a:p>
            <a:r>
              <a:rPr lang="en-US"/>
              <a:t>Click icon to add picture</a:t>
            </a:r>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5570936" y="1600200"/>
            <a:ext cx="1371601" cy="1828800"/>
          </a:xfrm>
          <a:solidFill>
            <a:schemeClr val="bg1">
              <a:lumMod val="95000"/>
            </a:schemeClr>
          </a:solidFill>
        </p:spPr>
        <p:txBody>
          <a:bodyPr/>
          <a:lstStyle>
            <a:lvl1pPr>
              <a:defRPr sz="1125"/>
            </a:lvl1pPr>
          </a:lstStyle>
          <a:p>
            <a:r>
              <a:rPr lang="en-US"/>
              <a:t>Click icon to add picture</a:t>
            </a:r>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7272339" y="1600200"/>
            <a:ext cx="1371601" cy="1828800"/>
          </a:xfrm>
          <a:solidFill>
            <a:schemeClr val="bg1">
              <a:lumMod val="95000"/>
            </a:schemeClr>
          </a:solidFill>
        </p:spPr>
        <p:txBody>
          <a:bodyPr/>
          <a:lstStyle>
            <a:lvl1pPr>
              <a:defRPr sz="1125"/>
            </a:lvl1pPr>
          </a:lstStyle>
          <a:p>
            <a:r>
              <a:rPr lang="en-US"/>
              <a:t>Click icon to add picture</a:t>
            </a:r>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466725" y="3752850"/>
            <a:ext cx="1371601" cy="1828800"/>
          </a:xfrm>
          <a:solidFill>
            <a:schemeClr val="bg1">
              <a:lumMod val="95000"/>
            </a:schemeClr>
          </a:solidFill>
        </p:spPr>
        <p:txBody>
          <a:bodyPr/>
          <a:lstStyle>
            <a:lvl1pPr>
              <a:defRPr sz="1125"/>
            </a:lvl1pPr>
          </a:lstStyle>
          <a:p>
            <a:r>
              <a:rPr lang="en-US"/>
              <a:t>Click icon to add picture</a:t>
            </a:r>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168129" y="3752850"/>
            <a:ext cx="1371601" cy="1828800"/>
          </a:xfrm>
          <a:solidFill>
            <a:schemeClr val="bg1">
              <a:lumMod val="95000"/>
            </a:schemeClr>
          </a:solidFill>
        </p:spPr>
        <p:txBody>
          <a:bodyPr/>
          <a:lstStyle>
            <a:lvl1pPr>
              <a:defRPr sz="1125"/>
            </a:lvl1pPr>
          </a:lstStyle>
          <a:p>
            <a:r>
              <a:rPr lang="en-US"/>
              <a:t>Click icon to add picture</a:t>
            </a:r>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3869532" y="3752850"/>
            <a:ext cx="1371601" cy="1828800"/>
          </a:xfrm>
          <a:solidFill>
            <a:schemeClr val="bg1">
              <a:lumMod val="95000"/>
            </a:schemeClr>
          </a:solidFill>
        </p:spPr>
        <p:txBody>
          <a:bodyPr/>
          <a:lstStyle>
            <a:lvl1pPr>
              <a:defRPr sz="1125"/>
            </a:lvl1pPr>
          </a:lstStyle>
          <a:p>
            <a:r>
              <a:rPr lang="en-US"/>
              <a:t>Click icon to add picture</a:t>
            </a:r>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5570936" y="3752850"/>
            <a:ext cx="1371601" cy="1828800"/>
          </a:xfrm>
          <a:solidFill>
            <a:schemeClr val="bg1">
              <a:lumMod val="95000"/>
            </a:schemeClr>
          </a:solidFill>
        </p:spPr>
        <p:txBody>
          <a:bodyPr/>
          <a:lstStyle>
            <a:lvl1pPr>
              <a:defRPr sz="1125"/>
            </a:lvl1pPr>
          </a:lstStyle>
          <a:p>
            <a:r>
              <a:rPr lang="en-US"/>
              <a:t>Click icon to add picture</a:t>
            </a:r>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7272339" y="3752850"/>
            <a:ext cx="1371601" cy="1828800"/>
          </a:xfrm>
          <a:solidFill>
            <a:schemeClr val="bg1">
              <a:lumMod val="95000"/>
            </a:schemeClr>
          </a:solidFill>
        </p:spPr>
        <p:txBody>
          <a:bodyPr/>
          <a:lstStyle>
            <a:lvl1pPr>
              <a:defRPr sz="1125"/>
            </a:lvl1pPr>
          </a:lstStyle>
          <a:p>
            <a:r>
              <a:rPr lang="en-US"/>
              <a:t>Click icon to add picture</a:t>
            </a:r>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4278211460"/>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9144000" cy="6618514"/>
          </a:xfrm>
          <a:prstGeom prst="rect">
            <a:avLst/>
          </a:prstGeom>
        </p:spPr>
      </p:pic>
      <p:sp>
        <p:nvSpPr>
          <p:cNvPr id="2" name="Title 1"/>
          <p:cNvSpPr>
            <a:spLocks noGrp="1"/>
          </p:cNvSpPr>
          <p:nvPr>
            <p:ph type="title"/>
          </p:nvPr>
        </p:nvSpPr>
        <p:spPr>
          <a:xfrm>
            <a:off x="417513" y="127003"/>
            <a:ext cx="7365773" cy="1362075"/>
          </a:xfrm>
        </p:spPr>
        <p:txBody>
          <a:bodyPr anchor="b"/>
          <a:lstStyle>
            <a:lvl1pPr algn="l">
              <a:defRPr sz="225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417513" y="1589576"/>
            <a:ext cx="7365773" cy="1500187"/>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2322039075"/>
      </p:ext>
    </p:extLst>
  </p:cSld>
  <p:clrMapOvr>
    <a:masterClrMapping/>
  </p:clrMapOvr>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43815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6223000"/>
          </a:xfrm>
          <a:prstGeom prst="rect">
            <a:avLst/>
          </a:prstGeom>
          <a:solidFill>
            <a:schemeClr val="bg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r>
              <a:rPr lang="en-US"/>
              <a:t>Click icon to add picture</a:t>
            </a:r>
            <a:endParaRPr lang="en-US" dirty="0"/>
          </a:p>
        </p:txBody>
      </p:sp>
    </p:spTree>
    <p:extLst>
      <p:ext uri="{BB962C8B-B14F-4D97-AF65-F5344CB8AC3E}">
        <p14:creationId xmlns:p14="http://schemas.microsoft.com/office/powerpoint/2010/main" val="3781139964"/>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43815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4806423" y="1"/>
            <a:ext cx="4337577" cy="6223000"/>
          </a:xfrm>
          <a:prstGeom prst="rect">
            <a:avLst/>
          </a:prstGeom>
          <a:solidFill>
            <a:schemeClr val="tx1">
              <a:lumMod val="95000"/>
            </a:schemeClr>
          </a:solidFill>
          <a:effectLst/>
        </p:spPr>
        <p:txBody>
          <a:bodyPr>
            <a:normAutofit/>
          </a:bodyPr>
          <a:lstStyle>
            <a:lvl1pPr marL="0" indent="0">
              <a:buNone/>
              <a:defRPr sz="1500">
                <a:ln>
                  <a:noFill/>
                </a:ln>
                <a:solidFill>
                  <a:schemeClr val="bg1">
                    <a:lumMod val="85000"/>
                  </a:schemeClr>
                </a:solidFill>
                <a:latin typeface="+mj-lt"/>
                <a:ea typeface="Lato Light" charset="0"/>
                <a:cs typeface="Lato Light" charset="0"/>
              </a:defRPr>
            </a:lvl1pPr>
          </a:lstStyle>
          <a:p>
            <a:r>
              <a:rPr lang="en-US"/>
              <a:t>Click icon to add picture</a:t>
            </a:r>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Tree>
    <p:extLst>
      <p:ext uri="{BB962C8B-B14F-4D97-AF65-F5344CB8AC3E}">
        <p14:creationId xmlns:p14="http://schemas.microsoft.com/office/powerpoint/2010/main" val="849745271"/>
      </p:ext>
    </p:extLst>
  </p:cSld>
  <p:clrMapOvr>
    <a:overrideClrMapping bg1="dk1" tx1="lt1" bg2="dk2" tx2="lt2" accent1="accent1" accent2="accent2" accent3="accent3" accent4="accent4" accent5="accent5" accent6="accent6" hlink="hlink" folHlink="folHlink"/>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75364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57457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39550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190501" y="1697038"/>
            <a:ext cx="35814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690004733"/>
      </p:ext>
    </p:extLst>
  </p:cSld>
  <p:clrMapOvr>
    <a:masterClrMapping/>
  </p:clrMapOvr>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75364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57457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3955047" y="1923410"/>
            <a:ext cx="1607553" cy="4056208"/>
          </a:xfrm>
          <a:prstGeom prst="rect">
            <a:avLst/>
          </a:prstGeom>
          <a:solidFill>
            <a:schemeClr val="bg1">
              <a:lumMod val="95000"/>
            </a:schemeClr>
          </a:solidFill>
          <a:effectLst/>
        </p:spPr>
        <p:txBody>
          <a:bodyPr>
            <a:normAutofit/>
          </a:bodyPr>
          <a:lstStyle>
            <a:lvl1pPr marL="0" indent="0">
              <a:buNone/>
              <a:defRPr sz="1500" b="0" i="0">
                <a:ln>
                  <a:noFill/>
                </a:ln>
                <a:solidFill>
                  <a:schemeClr val="bg1">
                    <a:lumMod val="85000"/>
                  </a:schemeClr>
                </a:solidFill>
                <a:latin typeface="+mn-lt"/>
                <a:ea typeface="Poppins Light" charset="0"/>
                <a:cs typeface="Poppins Light" charset="0"/>
              </a:defRPr>
            </a:lvl1pPr>
          </a:lstStyle>
          <a:p>
            <a:r>
              <a:rPr lang="en-US"/>
              <a:t>Click icon to add picture</a:t>
            </a:r>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190501" y="1697038"/>
            <a:ext cx="35814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1170862883"/>
      </p:ext>
    </p:extLst>
  </p:cSld>
  <p:clrMapOvr>
    <a:masterClrMapping/>
  </p:clrMapOvr>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3957754"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9401957"/>
      </p:ext>
    </p:extLst>
  </p:cSld>
  <p:clrMapOvr>
    <a:masterClrMapping/>
  </p:clrMapOvr>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8" y="27044"/>
            <a:ext cx="732884"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190500" y="1206632"/>
            <a:ext cx="3957754"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84336381"/>
      </p:ext>
    </p:extLst>
  </p:cSld>
  <p:clrMapOvr>
    <a:masterClrMapping/>
  </p:clrMapOvr>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697038"/>
            <a:ext cx="3957754"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74638"/>
            <a:ext cx="5315066"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US" altLang="en-US"/>
              <a:t>Click to edit Master title style</a:t>
            </a:r>
            <a:endParaRPr lang="en-GB" altLang="en-US" dirty="0"/>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7882772"/>
      </p:ext>
    </p:extLst>
  </p:cSld>
  <p:clrMapOvr>
    <a:masterClrMapping/>
  </p:clrMapOvr>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190500" y="1697038"/>
            <a:ext cx="3957754"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21515" y="274638"/>
            <a:ext cx="5315066"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US" altLang="en-US"/>
              <a:t>Click to edit Master title style</a:t>
            </a:r>
            <a:endParaRPr lang="en-GB" altLang="en-US" dirty="0"/>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483352147"/>
      </p:ext>
    </p:extLst>
  </p:cSld>
  <p:clrMapOvr>
    <a:masterClrMapping/>
  </p:clrMapOvr>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064105" y="1"/>
            <a:ext cx="154995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064105" y="3033601"/>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402770" y="798286"/>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402770" y="4277251"/>
            <a:ext cx="154995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3803650" y="273052"/>
            <a:ext cx="5111750" cy="5853113"/>
          </a:xfrm>
        </p:spPr>
        <p:txBody>
          <a:bodyPr/>
          <a:lstStyle>
            <a:lvl1pPr>
              <a:defRPr sz="2400">
                <a:solidFill>
                  <a:schemeClr val="tx2"/>
                </a:solidFill>
              </a:defRPr>
            </a:lvl1pPr>
            <a:lvl2pPr>
              <a:defRPr sz="2100">
                <a:solidFill>
                  <a:schemeClr val="accent6"/>
                </a:solidFill>
              </a:defRPr>
            </a:lvl2pPr>
            <a:lvl3pPr>
              <a:defRPr sz="1800">
                <a:solidFill>
                  <a:schemeClr val="accent6"/>
                </a:solidFill>
              </a:defRPr>
            </a:lvl3pPr>
            <a:lvl4pPr>
              <a:defRPr sz="1500">
                <a:solidFill>
                  <a:schemeClr val="accent6"/>
                </a:solidFill>
              </a:defRPr>
            </a:lvl4pPr>
            <a:lvl5pPr>
              <a:defRPr sz="1500">
                <a:solidFill>
                  <a:schemeClr val="accent6"/>
                </a:solidFill>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4290023479"/>
      </p:ext>
    </p:extLst>
  </p:cSld>
  <p:clrMapOvr>
    <a:masterClrMapping/>
  </p:clrMapOvr>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064105" y="1"/>
            <a:ext cx="154995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064105" y="3033601"/>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402770" y="798286"/>
            <a:ext cx="154995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402770" y="4277251"/>
            <a:ext cx="154995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900"/>
            </a:lvl1pPr>
          </a:lstStyle>
          <a:p>
            <a:r>
              <a:rPr lang="en-US"/>
              <a:t>Click icon to add picture</a:t>
            </a:r>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3803650" y="273052"/>
            <a:ext cx="5111750" cy="5853113"/>
          </a:xfrm>
        </p:spPr>
        <p:txBody>
          <a:bodyPr/>
          <a:lstStyle>
            <a:lvl1pPr>
              <a:defRPr sz="2400">
                <a:solidFill>
                  <a:schemeClr val="accent5"/>
                </a:solidFill>
              </a:defRPr>
            </a:lvl1pPr>
            <a:lvl2pPr>
              <a:defRPr sz="2100">
                <a:solidFill>
                  <a:schemeClr val="bg1"/>
                </a:solidFill>
              </a:defRPr>
            </a:lvl2pPr>
            <a:lvl3pPr>
              <a:defRPr sz="1800">
                <a:solidFill>
                  <a:schemeClr val="bg1"/>
                </a:solidFill>
              </a:defRPr>
            </a:lvl3pPr>
            <a:lvl4pPr>
              <a:defRPr sz="1500">
                <a:solidFill>
                  <a:schemeClr val="bg1"/>
                </a:solidFill>
              </a:defRPr>
            </a:lvl4pPr>
            <a:lvl5pPr>
              <a:defRPr sz="1500">
                <a:solidFill>
                  <a:schemeClr val="bg1"/>
                </a:solidFill>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246462095"/>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9144000" cy="2824162"/>
          </a:xfrm>
          <a:solidFill>
            <a:schemeClr val="bg1">
              <a:lumMod val="95000"/>
            </a:schemeClr>
          </a:solidFill>
        </p:spPr>
        <p:txBody>
          <a:bodyPr/>
          <a:lstStyle>
            <a:lvl1pPr>
              <a:defRPr sz="1500"/>
            </a:lvl1pPr>
          </a:lstStyle>
          <a:p>
            <a:r>
              <a:rPr lang="en-US"/>
              <a:t>Click icon to add picture</a:t>
            </a:r>
            <a:endParaRPr lang="en-MY" dirty="0"/>
          </a:p>
        </p:txBody>
      </p:sp>
      <p:sp>
        <p:nvSpPr>
          <p:cNvPr id="2" name="Title 1"/>
          <p:cNvSpPr>
            <a:spLocks noGrp="1"/>
          </p:cNvSpPr>
          <p:nvPr>
            <p:ph type="title"/>
          </p:nvPr>
        </p:nvSpPr>
        <p:spPr>
          <a:xfrm>
            <a:off x="417513" y="3685881"/>
            <a:ext cx="7365773" cy="1362075"/>
          </a:xfrm>
        </p:spPr>
        <p:txBody>
          <a:bodyPr anchor="b"/>
          <a:lstStyle>
            <a:lvl1pPr algn="l">
              <a:defRPr sz="2250" b="1" cap="all">
                <a:solidFill>
                  <a:schemeClr val="tx2"/>
                </a:solidFill>
              </a:defRPr>
            </a:lvl1pPr>
          </a:lstStyle>
          <a:p>
            <a:r>
              <a:rPr lang="en-US"/>
              <a:t>Click to edit Master title style</a:t>
            </a:r>
            <a:endParaRPr lang="en-GB" dirty="0"/>
          </a:p>
        </p:txBody>
      </p:sp>
      <p:sp>
        <p:nvSpPr>
          <p:cNvPr id="3" name="Text Placeholder 2"/>
          <p:cNvSpPr>
            <a:spLocks noGrp="1"/>
          </p:cNvSpPr>
          <p:nvPr>
            <p:ph type="body" idx="1"/>
          </p:nvPr>
        </p:nvSpPr>
        <p:spPr>
          <a:xfrm>
            <a:off x="417513" y="5148454"/>
            <a:ext cx="7365773" cy="1500187"/>
          </a:xfrm>
        </p:spPr>
        <p:txBody>
          <a:bodyPr anchor="t"/>
          <a:lstStyle>
            <a:lvl1pPr marL="0" indent="0" algn="l">
              <a:buNone/>
              <a:defRPr sz="1500">
                <a:solidFill>
                  <a:schemeClr val="tx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2314732272"/>
      </p:ext>
    </p:extLst>
  </p:cSld>
  <p:clrMapOvr>
    <a:masterClrMapping/>
  </p:clrMapOvr>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74638"/>
            <a:ext cx="7843030" cy="1143000"/>
          </a:xfrm>
        </p:spPr>
        <p:txBody>
          <a:bodyPr/>
          <a:lstStyle>
            <a:lvl1pPr>
              <a:defRPr>
                <a:solidFill>
                  <a:schemeClr val="tx2"/>
                </a:solidFill>
              </a:defRPr>
            </a:lvl1pPr>
          </a:lstStyle>
          <a:p>
            <a:r>
              <a:rPr lang="en-US"/>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417638"/>
            <a:ext cx="8700972"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01189969"/>
      </p:ext>
    </p:extLst>
  </p:cSld>
  <p:clrMapOvr>
    <a:masterClrMapping/>
  </p:clrMapOvr>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2312686"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4625371"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6938055" y="3744686"/>
            <a:ext cx="2205946"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900">
                <a:latin typeface="+mn-lt"/>
              </a:defRPr>
            </a:lvl1pPr>
          </a:lstStyle>
          <a:p>
            <a:r>
              <a:rPr lang="en-US"/>
              <a:t>Click icon to add picture</a:t>
            </a:r>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21514" y="274638"/>
            <a:ext cx="7843030" cy="1143000"/>
          </a:xfrm>
        </p:spPr>
        <p:txBody>
          <a:bodyPr/>
          <a:lstStyle>
            <a:lvl1pPr>
              <a:defRPr>
                <a:solidFill>
                  <a:schemeClr val="accent5"/>
                </a:solidFill>
              </a:defRPr>
            </a:lvl1pPr>
          </a:lstStyle>
          <a:p>
            <a:r>
              <a:rPr lang="en-US"/>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21514" y="1417638"/>
            <a:ext cx="8700972"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8457" y="27044"/>
            <a:ext cx="784359" cy="981307"/>
          </a:xfrm>
          <a:prstGeom prst="rect">
            <a:avLst/>
          </a:prstGeom>
        </p:spPr>
      </p:pic>
    </p:spTree>
    <p:extLst>
      <p:ext uri="{BB962C8B-B14F-4D97-AF65-F5344CB8AC3E}">
        <p14:creationId xmlns:p14="http://schemas.microsoft.com/office/powerpoint/2010/main" val="3063481189"/>
      </p:ext>
    </p:extLst>
  </p:cSld>
  <p:clrMapOvr>
    <a:masterClrMapping/>
  </p:clrMapOvr>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B890F-4AA2-D1A8-3623-FB76F7FE3939}"/>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C702B3DC-C8AC-94A8-F9E4-77B6E7E970F0}"/>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0F3C8D19-6FF2-5DC7-C259-81BA1A3354E4}"/>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543AE3C0-FA81-5977-F59C-1EA22DEC9679}"/>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C14C6D21-B674-C551-FDA6-DB120D75852D}"/>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364121208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76C0A-79AA-EBCA-B8D7-1CB8B5B114A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BFF989BF-EB0F-BF83-9EB3-2AACF24265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63D0299-3D20-5908-52EF-18BFA9C72299}"/>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736856FE-BCBC-0BA0-874A-BCA0BB146C67}"/>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BF766D12-DA63-14E6-C1AB-42F561F7D321}"/>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12127993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9649B-9EDA-2B4E-229D-60CF0985DAE1}"/>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6D6BAB52-7E62-AA77-2BFA-F9F8EAFFEB33}"/>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DBA7B8-E7A1-FFD8-2BDD-099F5CD683B3}"/>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D159D1E8-CB61-6BDD-CB9D-09E1713B13B4}"/>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39DA0C28-FAD9-5814-41D0-6D8627100A62}"/>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366184631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66EBF-B393-5ED7-60BF-E9088F283F46}"/>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B908040E-AC9D-D86D-6949-0456C508AEF7}"/>
              </a:ext>
            </a:extLst>
          </p:cNvPr>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D8E3BEA5-3670-7918-B82A-3D8208FFE387}"/>
              </a:ext>
            </a:extLst>
          </p:cNvPr>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068FD355-9AEA-C246-E9CA-3CFEA6D85493}"/>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6" name="Footer Placeholder 5">
            <a:extLst>
              <a:ext uri="{FF2B5EF4-FFF2-40B4-BE49-F238E27FC236}">
                <a16:creationId xmlns:a16="http://schemas.microsoft.com/office/drawing/2014/main" id="{3C91A50C-DFB0-23AB-0B3E-0713D81D4B90}"/>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7E17BAEF-D230-09D8-631B-049033B97A57}"/>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29995750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FCB85-F169-5996-FD5F-A798D657379F}"/>
              </a:ext>
            </a:extLst>
          </p:cNvPr>
          <p:cNvSpPr>
            <a:spLocks noGrp="1"/>
          </p:cNvSpPr>
          <p:nvPr>
            <p:ph type="title"/>
          </p:nvPr>
        </p:nvSpPr>
        <p:spPr>
          <a:xfrm>
            <a:off x="630238" y="365125"/>
            <a:ext cx="78867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DF4F16-D9CD-295A-1F84-F6FBC1442C26}"/>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CD66095-334D-ADDB-4AEB-70233BFA37FE}"/>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D0702986-2948-E540-4196-0A99741E9207}"/>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C8D5E7-0BBA-A92F-54E3-7828F07D7D98}"/>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B24D7A9-D7A9-BCFF-2F26-53FBE2BB8588}"/>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8" name="Footer Placeholder 7">
            <a:extLst>
              <a:ext uri="{FF2B5EF4-FFF2-40B4-BE49-F238E27FC236}">
                <a16:creationId xmlns:a16="http://schemas.microsoft.com/office/drawing/2014/main" id="{620051AA-04E5-E5F1-71C0-E6E4D20B77C9}"/>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4B8C51FD-E1EF-9C97-E038-5483FEBAFB18}"/>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377424087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3F3F1-02E1-7DD6-70EF-9FEE512071BE}"/>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59E2B7FC-AE12-2EB0-8B7F-4EDC90C91F81}"/>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4" name="Footer Placeholder 3">
            <a:extLst>
              <a:ext uri="{FF2B5EF4-FFF2-40B4-BE49-F238E27FC236}">
                <a16:creationId xmlns:a16="http://schemas.microsoft.com/office/drawing/2014/main" id="{02B3324A-98F7-D15A-0F11-43B28BF26FE7}"/>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842604B8-C4A3-00B3-11A5-E087CB99BCEB}"/>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192006841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7D9105-9543-6B7B-B865-6280F52DBE48}"/>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3" name="Footer Placeholder 2">
            <a:extLst>
              <a:ext uri="{FF2B5EF4-FFF2-40B4-BE49-F238E27FC236}">
                <a16:creationId xmlns:a16="http://schemas.microsoft.com/office/drawing/2014/main" id="{D6BBA84E-C257-6462-212F-ACA30E5744C8}"/>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C0ECA331-B4A2-F6E4-81E8-E259DF3B2C8E}"/>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10635354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543E-0EC2-28DC-B492-9C32605E6AD1}"/>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A1AEA947-AD98-64EA-8BC9-5925ACDB6F17}"/>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D846AE75-A947-41C9-D6FE-A5047A572FCE}"/>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CBEC45-E7F0-69D4-1B67-FA616267C4DB}"/>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6" name="Footer Placeholder 5">
            <a:extLst>
              <a:ext uri="{FF2B5EF4-FFF2-40B4-BE49-F238E27FC236}">
                <a16:creationId xmlns:a16="http://schemas.microsoft.com/office/drawing/2014/main" id="{29A516EE-489A-4B81-FC98-F3C1047F3868}"/>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A390F59-5CFD-2FA8-B682-A353FD7D57F1}"/>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88787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7513" y="3685881"/>
            <a:ext cx="7365773" cy="1362075"/>
          </a:xfrm>
        </p:spPr>
        <p:txBody>
          <a:bodyPr anchor="b"/>
          <a:lstStyle>
            <a:lvl1pPr algn="l">
              <a:defRPr sz="225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417513" y="5148454"/>
            <a:ext cx="7365773" cy="1500187"/>
          </a:xfrm>
        </p:spPr>
        <p:txBody>
          <a:bodyPr anchor="t"/>
          <a:lstStyle>
            <a:lvl1pPr marL="0" indent="0" algn="l">
              <a:buNone/>
              <a:defRPr sz="1500">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9144000" cy="2824162"/>
          </a:xfrm>
          <a:solidFill>
            <a:schemeClr val="bg1">
              <a:lumMod val="95000"/>
            </a:schemeClr>
          </a:solidFill>
        </p:spPr>
        <p:txBody>
          <a:bodyPr/>
          <a:lstStyle>
            <a:lvl1pPr>
              <a:defRPr sz="1500"/>
            </a:lvl1pPr>
          </a:lstStyle>
          <a:p>
            <a:r>
              <a:rPr lang="en-US"/>
              <a:t>Click icon to add picture</a:t>
            </a:r>
            <a:endParaRPr lang="en-MY" dirty="0"/>
          </a:p>
        </p:txBody>
      </p:sp>
    </p:spTree>
    <p:extLst>
      <p:ext uri="{BB962C8B-B14F-4D97-AF65-F5344CB8AC3E}">
        <p14:creationId xmlns:p14="http://schemas.microsoft.com/office/powerpoint/2010/main" val="661770929"/>
      </p:ext>
    </p:extLst>
  </p:cSld>
  <p:clrMapOvr>
    <a:masterClrMapping/>
  </p:clrMapOvr>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39F2-127A-8367-8197-E5E0B7687777}"/>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6D089CBB-3A92-FB8E-B712-8BCF1BD51AAA}"/>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E640EE52-FBD7-681D-1BA4-B102D98EC134}"/>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6E37E2-9A91-FCD6-1F07-4A025064BD81}"/>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6" name="Footer Placeholder 5">
            <a:extLst>
              <a:ext uri="{FF2B5EF4-FFF2-40B4-BE49-F238E27FC236}">
                <a16:creationId xmlns:a16="http://schemas.microsoft.com/office/drawing/2014/main" id="{1E7096A9-E598-C7E6-706C-A10D01405260}"/>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A8BFE5E3-F1B3-746B-DE8A-615678E11231}"/>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347337365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67BCF-9E5D-C5D2-D045-B1CD5B40DCCF}"/>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E9C5D41-5CF6-12BE-96AC-239937E2AE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F6B60D6-600F-4FE1-76BB-5328258D6377}"/>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FA8C4B97-C398-04C9-AC32-EBE8BF5F6FB4}"/>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76534E13-BE74-795C-0937-23E12508ABEE}"/>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49686087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F6E1DC-35A3-21EC-4C2A-15F5D596F3D0}"/>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EA11931-85BD-936C-6571-C822B41105C0}"/>
              </a:ext>
            </a:extLst>
          </p:cNvPr>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DC626B77-6812-4700-26DF-11CF444D78C4}"/>
              </a:ext>
            </a:extLst>
          </p:cNvPr>
          <p:cNvSpPr>
            <a:spLocks noGrp="1"/>
          </p:cNvSpPr>
          <p:nvPr>
            <p:ph type="dt" sz="half" idx="10"/>
          </p:nvPr>
        </p:nvSpPr>
        <p:spPr/>
        <p:txBody>
          <a:body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4E9C8835-C934-611A-B1E3-B9ABA00D5991}"/>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36CD1287-24E0-B2FC-F091-277C38128CAA}"/>
              </a:ext>
            </a:extLst>
          </p:cNvPr>
          <p:cNvSpPr>
            <a:spLocks noGrp="1"/>
          </p:cNvSpPr>
          <p:nvPr>
            <p:ph type="sldNum" sz="quarter" idx="12"/>
          </p:nvPr>
        </p:nvSpPr>
        <p:spPr/>
        <p:txBody>
          <a:bodyPr/>
          <a:lstStyle/>
          <a:p>
            <a:fld id="{7F8FA16B-9165-450A-B7C8-295C4B14A301}" type="slidenum">
              <a:rPr lang="en-MY" smtClean="0"/>
              <a:t>‹#›</a:t>
            </a:fld>
            <a:endParaRPr lang="en-MY"/>
          </a:p>
        </p:txBody>
      </p:sp>
    </p:spTree>
    <p:extLst>
      <p:ext uri="{BB962C8B-B14F-4D97-AF65-F5344CB8AC3E}">
        <p14:creationId xmlns:p14="http://schemas.microsoft.com/office/powerpoint/2010/main" val="1392717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6858000"/>
          </a:xfrm>
          <a:prstGeom prst="rect">
            <a:avLst/>
          </a:prstGeom>
          <a:solidFill>
            <a:schemeClr val="bg1">
              <a:lumMod val="95000"/>
            </a:schemeClr>
          </a:solidFill>
        </p:spPr>
        <p:txBody>
          <a:bodyPr/>
          <a:lstStyle>
            <a:lvl1pPr>
              <a:defRPr sz="1500"/>
            </a:lvl1pPr>
          </a:lstStyle>
          <a:p>
            <a:r>
              <a:rPr lang="en-US"/>
              <a:t>Click icon to add picture</a:t>
            </a:r>
          </a:p>
        </p:txBody>
      </p:sp>
      <p:sp>
        <p:nvSpPr>
          <p:cNvPr id="2" name="Title 1"/>
          <p:cNvSpPr>
            <a:spLocks noGrp="1"/>
          </p:cNvSpPr>
          <p:nvPr>
            <p:ph type="title"/>
          </p:nvPr>
        </p:nvSpPr>
        <p:spPr>
          <a:xfrm>
            <a:off x="722313" y="4406902"/>
            <a:ext cx="7772400" cy="1362075"/>
          </a:xfrm>
        </p:spPr>
        <p:txBody>
          <a:bodyPr anchor="t"/>
          <a:lstStyle>
            <a:lvl1pPr algn="ctr">
              <a:defRPr sz="2250" b="1" cap="all">
                <a:solidFill>
                  <a:schemeClr val="accent5"/>
                </a:solidFill>
              </a:defRPr>
            </a:lvl1pPr>
          </a:lstStyle>
          <a:p>
            <a:r>
              <a:rPr lang="en-US"/>
              <a:t>Click to edit Master title style</a:t>
            </a:r>
            <a:endParaRPr lang="en-GB" dirty="0"/>
          </a:p>
        </p:txBody>
      </p:sp>
      <p:sp>
        <p:nvSpPr>
          <p:cNvPr id="3" name="Text Placeholder 2"/>
          <p:cNvSpPr>
            <a:spLocks noGrp="1"/>
          </p:cNvSpPr>
          <p:nvPr>
            <p:ph type="body" idx="1"/>
          </p:nvPr>
        </p:nvSpPr>
        <p:spPr>
          <a:xfrm>
            <a:off x="722313" y="2906713"/>
            <a:ext cx="7772400" cy="1500187"/>
          </a:xfrm>
        </p:spPr>
        <p:txBody>
          <a:bodyPr anchor="b"/>
          <a:lstStyle>
            <a:lvl1pPr marL="0" indent="0" algn="ctr">
              <a:buNone/>
              <a:defRPr sz="1875">
                <a:solidFill>
                  <a:schemeClr val="bg1"/>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1704283423"/>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9144000" cy="6858000"/>
          </a:xfrm>
          <a:prstGeom prst="rect">
            <a:avLst/>
          </a:prstGeom>
          <a:solidFill>
            <a:schemeClr val="bg1">
              <a:lumMod val="95000"/>
            </a:schemeClr>
          </a:solidFill>
        </p:spPr>
        <p:txBody>
          <a:bodyPr/>
          <a:lstStyle>
            <a:lvl1pPr>
              <a:defRPr sz="1500">
                <a:solidFill>
                  <a:schemeClr val="bg1"/>
                </a:solidFill>
              </a:defRPr>
            </a:lvl1pPr>
          </a:lstStyle>
          <a:p>
            <a:r>
              <a:rPr lang="en-US"/>
              <a:t>Click icon to add picture</a:t>
            </a:r>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417513" y="127003"/>
            <a:ext cx="7011987" cy="1362075"/>
          </a:xfrm>
        </p:spPr>
        <p:txBody>
          <a:bodyPr anchor="b"/>
          <a:lstStyle>
            <a:lvl1pPr algn="l">
              <a:defRPr sz="2250" b="1" cap="all">
                <a:solidFill>
                  <a:schemeClr val="tx2"/>
                </a:solidFill>
              </a:defRPr>
            </a:lvl1pPr>
          </a:lstStyle>
          <a:p>
            <a:r>
              <a:rPr lang="en-US"/>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417513" y="1589576"/>
            <a:ext cx="7011987" cy="1500187"/>
          </a:xfrm>
        </p:spPr>
        <p:txBody>
          <a:bodyPr anchor="t"/>
          <a:lstStyle>
            <a:lvl1pPr marL="0" indent="0" algn="l">
              <a:buNone/>
              <a:defRPr sz="1500">
                <a:solidFill>
                  <a:schemeClr val="accent6"/>
                </a:solidFill>
              </a:defRPr>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6244" y="229077"/>
            <a:ext cx="941024" cy="1260000"/>
          </a:xfrm>
          <a:prstGeom prst="rect">
            <a:avLst/>
          </a:prstGeom>
        </p:spPr>
      </p:pic>
    </p:spTree>
    <p:extLst>
      <p:ext uri="{BB962C8B-B14F-4D97-AF65-F5344CB8AC3E}">
        <p14:creationId xmlns:p14="http://schemas.microsoft.com/office/powerpoint/2010/main" val="2342423087"/>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8334000" y="0"/>
            <a:ext cx="81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Tree>
    <p:extLst>
      <p:ext uri="{BB962C8B-B14F-4D97-AF65-F5344CB8AC3E}">
        <p14:creationId xmlns:p14="http://schemas.microsoft.com/office/powerpoint/2010/main" val="402717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195" y="27044"/>
            <a:ext cx="732884" cy="981307"/>
          </a:xfrm>
          <a:prstGeom prst="rect">
            <a:avLst/>
          </a:prstGeom>
        </p:spPr>
      </p:pic>
    </p:spTree>
    <p:extLst>
      <p:ext uri="{BB962C8B-B14F-4D97-AF65-F5344CB8AC3E}">
        <p14:creationId xmlns:p14="http://schemas.microsoft.com/office/powerpoint/2010/main" val="2696509030"/>
      </p:ext>
    </p:extLst>
  </p:cSld>
  <p:clrMapOvr>
    <a:masterClrMapping/>
  </p:clrMapOvr>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theme" Target="../theme/theme2.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9"/>
            <a:ext cx="9144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190500" y="1697038"/>
            <a:ext cx="8810625"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dirty="0"/>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21514" y="27463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endParaRPr lang="en-GB" altLang="en-US" dirty="0"/>
          </a:p>
        </p:txBody>
      </p:sp>
      <p:sp>
        <p:nvSpPr>
          <p:cNvPr id="2" name="TextBox 1">
            <a:extLst>
              <a:ext uri="{FF2B5EF4-FFF2-40B4-BE49-F238E27FC236}">
                <a16:creationId xmlns:a16="http://schemas.microsoft.com/office/drawing/2014/main" id="{A748569D-7387-4D30-B100-DC94E7D1863E}"/>
              </a:ext>
            </a:extLst>
          </p:cNvPr>
          <p:cNvSpPr txBox="1"/>
          <p:nvPr/>
        </p:nvSpPr>
        <p:spPr>
          <a:xfrm>
            <a:off x="8144693" y="6588371"/>
            <a:ext cx="1162594" cy="184666"/>
          </a:xfrm>
          <a:prstGeom prst="rect">
            <a:avLst/>
          </a:prstGeom>
          <a:noFill/>
        </p:spPr>
        <p:txBody>
          <a:bodyPr wrap="square" rtlCol="0">
            <a:spAutoFit/>
          </a:bodyPr>
          <a:lstStyle/>
          <a:p>
            <a:pPr algn="ctr"/>
            <a:r>
              <a:rPr lang="en-US" sz="600" dirty="0">
                <a:solidFill>
                  <a:schemeClr val="bg2"/>
                </a:solidFill>
                <a:latin typeface="Montserrat" panose="00000500000000000000" pitchFamily="2" charset="0"/>
              </a:rPr>
              <a:t>SLIDE </a:t>
            </a:r>
            <a:fld id="{7E7DF8DA-2BBC-4974-99EF-62657F72EFE3}" type="slidenum">
              <a:rPr lang="en-US" sz="600" smtClean="0">
                <a:solidFill>
                  <a:schemeClr val="bg2"/>
                </a:solidFill>
                <a:latin typeface="Montserrat" panose="00000500000000000000" pitchFamily="2" charset="0"/>
              </a:rPr>
              <a:pPr algn="ctr"/>
              <a:t>‹#›</a:t>
            </a:fld>
            <a:endParaRPr lang="en-US" sz="6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p:nvSpPr>
        <p:spPr>
          <a:xfrm>
            <a:off x="29381" y="6645521"/>
            <a:ext cx="2242764" cy="21544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dirty="0">
                <a:solidFill>
                  <a:schemeClr val="bg1"/>
                </a:solidFill>
                <a:latin typeface="Arial Unicode MS" pitchFamily="34" charset="-128"/>
                <a:ea typeface="Arial Unicode MS" pitchFamily="34" charset="-128"/>
                <a:cs typeface="Arial Unicode MS" pitchFamily="34" charset="-128"/>
              </a:rPr>
              <a:t>Project Management &amp; CT050-3-3-PRMGT</a:t>
            </a:r>
            <a:endParaRPr lang="en-US" sz="600" dirty="0">
              <a:solidFill>
                <a:schemeClr val="bg2"/>
              </a:solidFill>
              <a:latin typeface="Montserrat" panose="00000500000000000000" pitchFamily="2" charset="0"/>
            </a:endParaRPr>
          </a:p>
        </p:txBody>
      </p:sp>
      <p:sp>
        <p:nvSpPr>
          <p:cNvPr id="8" name="TextBox 7">
            <a:extLst>
              <a:ext uri="{FF2B5EF4-FFF2-40B4-BE49-F238E27FC236}">
                <a16:creationId xmlns:a16="http://schemas.microsoft.com/office/drawing/2014/main" id="{9EBD054F-4D2B-C683-DC2F-88927DD0A10B}"/>
              </a:ext>
            </a:extLst>
          </p:cNvPr>
          <p:cNvSpPr txBox="1"/>
          <p:nvPr/>
        </p:nvSpPr>
        <p:spPr>
          <a:xfrm>
            <a:off x="3360421" y="6572476"/>
            <a:ext cx="2547257" cy="307777"/>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800" dirty="0">
                <a:solidFill>
                  <a:schemeClr val="bg1"/>
                </a:solidFill>
                <a:latin typeface="Arial Unicode MS" pitchFamily="34" charset="-128"/>
                <a:ea typeface="Arial Unicode MS" pitchFamily="34" charset="-128"/>
                <a:cs typeface="Arial Unicode MS" pitchFamily="34" charset="-128"/>
              </a:rPr>
              <a:t>03: Initiating Projects</a:t>
            </a:r>
            <a:endParaRPr lang="en-US" sz="800" dirty="0">
              <a:solidFill>
                <a:schemeClr val="bg1"/>
              </a:solidFill>
            </a:endParaRPr>
          </a:p>
          <a:p>
            <a:pPr algn="ctr"/>
            <a:endParaRPr lang="en-US" sz="600" dirty="0">
              <a:solidFill>
                <a:schemeClr val="bg2"/>
              </a:solidFill>
              <a:latin typeface="Montserrat" panose="00000500000000000000" pitchFamily="2" charset="0"/>
            </a:endParaRPr>
          </a:p>
        </p:txBody>
      </p:sp>
    </p:spTree>
    <p:extLst>
      <p:ext uri="{BB962C8B-B14F-4D97-AF65-F5344CB8AC3E}">
        <p14:creationId xmlns:p14="http://schemas.microsoft.com/office/powerpoint/2010/main" val="56362767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 id="2147483731" r:id="rId24"/>
    <p:sldLayoutId id="2147483732" r:id="rId25"/>
    <p:sldLayoutId id="2147483733" r:id="rId26"/>
    <p:sldLayoutId id="2147483734" r:id="rId27"/>
    <p:sldLayoutId id="2147483735" r:id="rId28"/>
    <p:sldLayoutId id="2147483736" r:id="rId29"/>
    <p:sldLayoutId id="2147483737" r:id="rId30"/>
    <p:sldLayoutId id="2147483738" r:id="rId31"/>
    <p:sldLayoutId id="2147483739" r:id="rId32"/>
    <p:sldLayoutId id="2147483740" r:id="rId33"/>
    <p:sldLayoutId id="2147483741" r:id="rId34"/>
    <p:sldLayoutId id="2147483742" r:id="rId35"/>
    <p:sldLayoutId id="2147483743" r:id="rId36"/>
    <p:sldLayoutId id="2147483744" r:id="rId37"/>
    <p:sldLayoutId id="2147483745" r:id="rId38"/>
    <p:sldLayoutId id="2147483746" r:id="rId39"/>
    <p:sldLayoutId id="2147483747" r:id="rId40"/>
    <p:sldLayoutId id="2147483748" r:id="rId41"/>
  </p:sldLayoutIdLst>
  <p:hf hdr="0" dt="0"/>
  <p:txStyles>
    <p:titleStyle>
      <a:lvl1pPr algn="l" rtl="0" eaLnBrk="1" fontAlgn="base" hangingPunct="1">
        <a:spcBef>
          <a:spcPct val="0"/>
        </a:spcBef>
        <a:spcAft>
          <a:spcPct val="0"/>
        </a:spcAft>
        <a:defRPr sz="2250" b="1">
          <a:solidFill>
            <a:schemeClr val="tx2"/>
          </a:solidFill>
          <a:latin typeface="Montserrat" panose="00000500000000000000" pitchFamily="2" charset="0"/>
          <a:ea typeface="+mj-ea"/>
          <a:cs typeface="+mj-cs"/>
        </a:defRPr>
      </a:lvl1pPr>
      <a:lvl2pPr algn="ctr" rtl="0" eaLnBrk="1" fontAlgn="base" hangingPunct="1">
        <a:spcBef>
          <a:spcPct val="0"/>
        </a:spcBef>
        <a:spcAft>
          <a:spcPct val="0"/>
        </a:spcAft>
        <a:defRPr sz="2700">
          <a:solidFill>
            <a:schemeClr val="tx2"/>
          </a:solidFill>
          <a:latin typeface="Arial" charset="0"/>
        </a:defRPr>
      </a:lvl2pPr>
      <a:lvl3pPr algn="ctr" rtl="0" eaLnBrk="1" fontAlgn="base" hangingPunct="1">
        <a:spcBef>
          <a:spcPct val="0"/>
        </a:spcBef>
        <a:spcAft>
          <a:spcPct val="0"/>
        </a:spcAft>
        <a:defRPr sz="2700">
          <a:solidFill>
            <a:schemeClr val="tx2"/>
          </a:solidFill>
          <a:latin typeface="Arial" charset="0"/>
        </a:defRPr>
      </a:lvl3pPr>
      <a:lvl4pPr algn="ctr" rtl="0" eaLnBrk="1" fontAlgn="base" hangingPunct="1">
        <a:spcBef>
          <a:spcPct val="0"/>
        </a:spcBef>
        <a:spcAft>
          <a:spcPct val="0"/>
        </a:spcAft>
        <a:defRPr sz="2700">
          <a:solidFill>
            <a:schemeClr val="tx2"/>
          </a:solidFill>
          <a:latin typeface="Arial" charset="0"/>
        </a:defRPr>
      </a:lvl4pPr>
      <a:lvl5pPr algn="ctr" rtl="0" eaLnBrk="1" fontAlgn="base" hangingPunct="1">
        <a:spcBef>
          <a:spcPct val="0"/>
        </a:spcBef>
        <a:spcAft>
          <a:spcPct val="0"/>
        </a:spcAft>
        <a:defRPr sz="2700">
          <a:solidFill>
            <a:schemeClr val="tx2"/>
          </a:solidFill>
          <a:latin typeface="Arial" charset="0"/>
        </a:defRPr>
      </a:lvl5pPr>
      <a:lvl6pPr marL="342900" algn="ctr" rtl="0" eaLnBrk="1" fontAlgn="base" hangingPunct="1">
        <a:spcBef>
          <a:spcPct val="0"/>
        </a:spcBef>
        <a:spcAft>
          <a:spcPct val="0"/>
        </a:spcAft>
        <a:defRPr sz="2700">
          <a:solidFill>
            <a:schemeClr val="tx2"/>
          </a:solidFill>
          <a:latin typeface="Arial" charset="0"/>
        </a:defRPr>
      </a:lvl6pPr>
      <a:lvl7pPr marL="685800" algn="ctr" rtl="0" eaLnBrk="1" fontAlgn="base" hangingPunct="1">
        <a:spcBef>
          <a:spcPct val="0"/>
        </a:spcBef>
        <a:spcAft>
          <a:spcPct val="0"/>
        </a:spcAft>
        <a:defRPr sz="2700">
          <a:solidFill>
            <a:schemeClr val="tx2"/>
          </a:solidFill>
          <a:latin typeface="Arial" charset="0"/>
        </a:defRPr>
      </a:lvl7pPr>
      <a:lvl8pPr marL="1028700" algn="ctr" rtl="0" eaLnBrk="1" fontAlgn="base" hangingPunct="1">
        <a:spcBef>
          <a:spcPct val="0"/>
        </a:spcBef>
        <a:spcAft>
          <a:spcPct val="0"/>
        </a:spcAft>
        <a:defRPr sz="2700">
          <a:solidFill>
            <a:schemeClr val="tx2"/>
          </a:solidFill>
          <a:latin typeface="Arial" charset="0"/>
        </a:defRPr>
      </a:lvl8pPr>
      <a:lvl9pPr marL="1371600" algn="ctr" rtl="0" eaLnBrk="1" fontAlgn="base" hangingPunct="1">
        <a:spcBef>
          <a:spcPct val="0"/>
        </a:spcBef>
        <a:spcAft>
          <a:spcPct val="0"/>
        </a:spcAft>
        <a:defRPr sz="2700">
          <a:solidFill>
            <a:schemeClr val="tx2"/>
          </a:solidFill>
          <a:latin typeface="Arial" charset="0"/>
        </a:defRPr>
      </a:lvl9pPr>
    </p:titleStyle>
    <p:bodyStyle>
      <a:lvl1pPr marL="257175" indent="-257175" algn="l" rtl="0" eaLnBrk="1" fontAlgn="base" hangingPunct="1">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1" fontAlgn="base" hangingPunct="1">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1" fontAlgn="base" hangingPunct="1">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1" fontAlgn="base" hangingPunct="1">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eaLnBrk="1" fontAlgn="base" hangingPunct="1">
        <a:spcBef>
          <a:spcPct val="20000"/>
        </a:spcBef>
        <a:spcAft>
          <a:spcPct val="0"/>
        </a:spcAft>
        <a:buChar char="»"/>
        <a:defRPr sz="1500">
          <a:solidFill>
            <a:schemeClr val="tx1"/>
          </a:solidFill>
          <a:latin typeface="+mn-lt"/>
        </a:defRPr>
      </a:lvl6pPr>
      <a:lvl7pPr marL="2228850" indent="-171450" algn="l" rtl="0" eaLnBrk="1" fontAlgn="base" hangingPunct="1">
        <a:spcBef>
          <a:spcPct val="20000"/>
        </a:spcBef>
        <a:spcAft>
          <a:spcPct val="0"/>
        </a:spcAft>
        <a:buChar char="»"/>
        <a:defRPr sz="1500">
          <a:solidFill>
            <a:schemeClr val="tx1"/>
          </a:solidFill>
          <a:latin typeface="+mn-lt"/>
        </a:defRPr>
      </a:lvl7pPr>
      <a:lvl8pPr marL="2571750" indent="-171450" algn="l" rtl="0" eaLnBrk="1" fontAlgn="base" hangingPunct="1">
        <a:spcBef>
          <a:spcPct val="20000"/>
        </a:spcBef>
        <a:spcAft>
          <a:spcPct val="0"/>
        </a:spcAft>
        <a:buChar char="»"/>
        <a:defRPr sz="1500">
          <a:solidFill>
            <a:schemeClr val="tx1"/>
          </a:solidFill>
          <a:latin typeface="+mn-lt"/>
        </a:defRPr>
      </a:lvl8pPr>
      <a:lvl9pPr marL="2914650" indent="-171450" algn="l" rtl="0" eaLnBrk="1" fontAlgn="base" hangingPunct="1">
        <a:spcBef>
          <a:spcPct val="20000"/>
        </a:spcBef>
        <a:spcAft>
          <a:spcPct val="0"/>
        </a:spcAft>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EC474B-4404-B012-DD9F-5463185E86F3}"/>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DFBEB7C0-6151-8F61-F25F-AB00A80E6A5D}"/>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F6E98D48-4B44-C105-13F1-6927AF88A6D8}"/>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27E8FC-F6FD-44DA-9E2E-9C9FED33C490}" type="datetimeFigureOut">
              <a:rPr lang="en-MY" smtClean="0"/>
              <a:t>21/5/2023</a:t>
            </a:fld>
            <a:endParaRPr lang="en-MY"/>
          </a:p>
        </p:txBody>
      </p:sp>
      <p:sp>
        <p:nvSpPr>
          <p:cNvPr id="5" name="Footer Placeholder 4">
            <a:extLst>
              <a:ext uri="{FF2B5EF4-FFF2-40B4-BE49-F238E27FC236}">
                <a16:creationId xmlns:a16="http://schemas.microsoft.com/office/drawing/2014/main" id="{DED51DFA-14E6-544E-40FC-C4421E019FEF}"/>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C4BCEE44-643F-94E0-443A-C0F47D9A6F7A}"/>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8FA16B-9165-450A-B7C8-295C4B14A301}" type="slidenum">
              <a:rPr lang="en-MY" smtClean="0"/>
              <a:t>‹#›</a:t>
            </a:fld>
            <a:endParaRPr lang="en-MY"/>
          </a:p>
        </p:txBody>
      </p:sp>
    </p:spTree>
    <p:extLst>
      <p:ext uri="{BB962C8B-B14F-4D97-AF65-F5344CB8AC3E}">
        <p14:creationId xmlns:p14="http://schemas.microsoft.com/office/powerpoint/2010/main" val="3974837728"/>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957943" y="4878847"/>
            <a:ext cx="6607629" cy="533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MY" sz="2250" kern="0" dirty="0"/>
              <a:t>Topic </a:t>
            </a:r>
            <a:r>
              <a:rPr lang="en-US" sz="2400" dirty="0">
                <a:latin typeface="Arial Unicode MS" pitchFamily="34" charset="-128"/>
                <a:ea typeface="Arial Unicode MS" pitchFamily="34" charset="-128"/>
                <a:cs typeface="Arial Unicode MS" pitchFamily="34" charset="-128"/>
              </a:rPr>
              <a:t>03: Initiating Projects</a:t>
            </a:r>
            <a:endParaRPr lang="en-US" sz="2400" dirty="0"/>
          </a:p>
          <a:p>
            <a:r>
              <a:rPr lang="en-MY" sz="2250" kern="0" dirty="0"/>
              <a:t> </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834118" y="4184882"/>
            <a:ext cx="8043182" cy="533399"/>
          </a:xfrm>
        </p:spPr>
        <p:txBody>
          <a:bodyPr/>
          <a:lstStyle/>
          <a:p>
            <a:pPr marL="0" indent="0">
              <a:buNone/>
            </a:pPr>
            <a:r>
              <a:rPr lang="en-US" sz="1800" dirty="0"/>
              <a:t> Project Management  &amp; </a:t>
            </a:r>
            <a:r>
              <a:rPr lang="en-US" sz="2000" dirty="0"/>
              <a:t>CT050-3-3-PRMGT</a:t>
            </a:r>
            <a:endParaRPr lang="en-US" sz="1800" dirty="0"/>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200" y="0"/>
            <a:ext cx="8610600" cy="1143000"/>
          </a:xfrm>
        </p:spPr>
        <p:txBody>
          <a:bodyPr>
            <a:noAutofit/>
          </a:bodyPr>
          <a:lstStyle/>
          <a:p>
            <a:r>
              <a:rPr lang="en-US" sz="3200" dirty="0">
                <a:effectLst/>
              </a:rPr>
              <a:t>Figure 3-3. Project life cycle and phase gates</a:t>
            </a:r>
            <a:endParaRPr lang="en-US" sz="3200" dirty="0"/>
          </a:p>
        </p:txBody>
      </p:sp>
      <p:sp>
        <p:nvSpPr>
          <p:cNvPr id="6" name="TextBox 5"/>
          <p:cNvSpPr txBox="1"/>
          <p:nvPr/>
        </p:nvSpPr>
        <p:spPr>
          <a:xfrm>
            <a:off x="1752599" y="5728460"/>
            <a:ext cx="5562600" cy="1129540"/>
          </a:xfrm>
          <a:prstGeom prst="rect">
            <a:avLst/>
          </a:prstGeom>
          <a:noFill/>
        </p:spPr>
        <p:txBody>
          <a:bodyPr wrap="square" rtlCol="0">
            <a:spAutoFit/>
          </a:bodyPr>
          <a:lstStyle/>
          <a:p>
            <a:pPr>
              <a:buNone/>
            </a:pPr>
            <a:r>
              <a:rPr lang="en-US" sz="1600" dirty="0"/>
              <a:t>Source: Project Management Institute, Inc., </a:t>
            </a:r>
            <a:r>
              <a:rPr lang="en-US" sz="1600" i="1" dirty="0"/>
              <a:t>A Guide to the Project Management Body of Knowledge (PMBOK</a:t>
            </a:r>
            <a:r>
              <a:rPr lang="en-US" sz="1600" i="1" baseline="30000" dirty="0">
                <a:sym typeface="Symbol" panose="05050102010706020507" pitchFamily="18" charset="2"/>
              </a:rPr>
              <a:t></a:t>
            </a:r>
            <a:r>
              <a:rPr lang="en-US" sz="1600" i="1" dirty="0"/>
              <a:t> Guide)– Sixth Edition</a:t>
            </a:r>
            <a:r>
              <a:rPr lang="en-US" sz="1600" dirty="0"/>
              <a:t> (2017).</a:t>
            </a:r>
          </a:p>
          <a:p>
            <a:pPr>
              <a:buNone/>
            </a:pPr>
            <a:endParaRPr lang="en-US" dirty="0"/>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1447800" y="914400"/>
            <a:ext cx="5867399" cy="4800600"/>
          </a:xfrm>
          <a:prstGeom prst="rect">
            <a:avLst/>
          </a:prstGeom>
        </p:spPr>
      </p:pic>
    </p:spTree>
    <p:extLst>
      <p:ext uri="{BB962C8B-B14F-4D97-AF65-F5344CB8AC3E}">
        <p14:creationId xmlns:p14="http://schemas.microsoft.com/office/powerpoint/2010/main" val="2918950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A predictive life cycle, also called plan-driven, is used when the requirements can be well defined at the beginning of a project. </a:t>
            </a:r>
          </a:p>
          <a:p>
            <a:r>
              <a:rPr lang="en-US" dirty="0"/>
              <a:t>An adaptive life cycle is used when requirements are not well defined up front. Adaptive approaches can be iterative, incremental, or agile.</a:t>
            </a:r>
          </a:p>
          <a:p>
            <a:r>
              <a:rPr lang="en-US" dirty="0"/>
              <a:t>A hybrid or combination of approaches can be used when the nature of different deliverables calls for different approaches. </a:t>
            </a:r>
          </a:p>
        </p:txBody>
      </p:sp>
      <p:sp>
        <p:nvSpPr>
          <p:cNvPr id="4" name="Title 3"/>
          <p:cNvSpPr>
            <a:spLocks noGrp="1"/>
          </p:cNvSpPr>
          <p:nvPr>
            <p:ph type="title"/>
          </p:nvPr>
        </p:nvSpPr>
        <p:spPr/>
        <p:txBody>
          <a:bodyPr>
            <a:normAutofit/>
          </a:bodyPr>
          <a:lstStyle/>
          <a:p>
            <a:r>
              <a:rPr lang="en-US" dirty="0"/>
              <a:t>Predictive, Adaptive, and Hybrid Life Cycles</a:t>
            </a:r>
          </a:p>
        </p:txBody>
      </p:sp>
    </p:spTree>
    <p:extLst>
      <p:ext uri="{BB962C8B-B14F-4D97-AF65-F5344CB8AC3E}">
        <p14:creationId xmlns:p14="http://schemas.microsoft.com/office/powerpoint/2010/main" val="707550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effectLst/>
              </a:rPr>
              <a:t>Figure 3-4. The continuum of project life cycles</a:t>
            </a:r>
            <a:endParaRPr lang="en-US" dirty="0"/>
          </a:p>
        </p:txBody>
      </p:sp>
      <p:sp>
        <p:nvSpPr>
          <p:cNvPr id="6" name="TextBox 5"/>
          <p:cNvSpPr txBox="1"/>
          <p:nvPr/>
        </p:nvSpPr>
        <p:spPr>
          <a:xfrm>
            <a:off x="924261" y="5516562"/>
            <a:ext cx="7391400" cy="907941"/>
          </a:xfrm>
          <a:prstGeom prst="rect">
            <a:avLst/>
          </a:prstGeom>
          <a:noFill/>
        </p:spPr>
        <p:txBody>
          <a:bodyPr wrap="square" rtlCol="0">
            <a:spAutoFit/>
          </a:bodyPr>
          <a:lstStyle/>
          <a:p>
            <a:pPr>
              <a:buNone/>
            </a:pPr>
            <a:r>
              <a:rPr lang="en-US" sz="1600" dirty="0"/>
              <a:t>Source: Project Management Institute, Inc., </a:t>
            </a:r>
            <a:r>
              <a:rPr lang="en-US" sz="1600" i="1" dirty="0"/>
              <a:t>A Guide to the Project Management Body of Knowledge (PMBOK</a:t>
            </a:r>
            <a:r>
              <a:rPr lang="en-US" sz="1600" i="1" baseline="30000" dirty="0">
                <a:sym typeface="Symbol" panose="05050102010706020507" pitchFamily="18" charset="2"/>
              </a:rPr>
              <a:t></a:t>
            </a:r>
            <a:r>
              <a:rPr lang="en-US" sz="1600" i="1" dirty="0"/>
              <a:t> Guide)– Sixth Edition</a:t>
            </a:r>
            <a:r>
              <a:rPr lang="en-US" sz="1600" dirty="0"/>
              <a:t> (2017).</a:t>
            </a:r>
          </a:p>
          <a:p>
            <a:pPr>
              <a:buNone/>
            </a:pPr>
            <a:endParaRPr lang="en-US" dirty="0"/>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762000" y="1524000"/>
            <a:ext cx="7315200" cy="3886200"/>
          </a:xfrm>
          <a:prstGeom prst="rect">
            <a:avLst/>
          </a:prstGeom>
        </p:spPr>
      </p:pic>
    </p:spTree>
    <p:extLst>
      <p:ext uri="{BB962C8B-B14F-4D97-AF65-F5344CB8AC3E}">
        <p14:creationId xmlns:p14="http://schemas.microsoft.com/office/powerpoint/2010/main" val="3936450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3"/>
          <p:cNvSpPr>
            <a:spLocks noGrp="1" noChangeArrowheads="1"/>
          </p:cNvSpPr>
          <p:nvPr>
            <p:ph idx="1"/>
          </p:nvPr>
        </p:nvSpPr>
        <p:spPr>
          <a:xfrm>
            <a:off x="407987" y="1524000"/>
            <a:ext cx="8458200" cy="5334000"/>
          </a:xfrm>
        </p:spPr>
        <p:txBody>
          <a:bodyPr/>
          <a:lstStyle/>
          <a:p>
            <a:pPr eaLnBrk="1" hangingPunct="1"/>
            <a:r>
              <a:rPr lang="en-US" dirty="0"/>
              <a:t>You can map the five process group into the ten project management knowledge areas</a:t>
            </a:r>
          </a:p>
          <a:p>
            <a:pPr eaLnBrk="1" hangingPunct="1"/>
            <a:r>
              <a:rPr lang="en-US" dirty="0"/>
              <a:t>Based on the </a:t>
            </a:r>
            <a:r>
              <a:rPr lang="en-US" i="1" dirty="0"/>
              <a:t>PMBOK</a:t>
            </a:r>
            <a:r>
              <a:rPr lang="en-US" i="1" baseline="30000" dirty="0"/>
              <a:t>®</a:t>
            </a:r>
            <a:r>
              <a:rPr lang="en-US" i="1" dirty="0"/>
              <a:t> Guide – Sixth Edition </a:t>
            </a:r>
            <a:r>
              <a:rPr lang="en-US" dirty="0"/>
              <a:t>(2017), there are 49 total processes in project management</a:t>
            </a:r>
          </a:p>
          <a:p>
            <a:pPr eaLnBrk="1" hangingPunct="1"/>
            <a:r>
              <a:rPr lang="en-US" dirty="0"/>
              <a:t>Figure 3-5 provides a big-picture view of the process groups and knowledge areas</a:t>
            </a:r>
          </a:p>
        </p:txBody>
      </p:sp>
      <p:sp>
        <p:nvSpPr>
          <p:cNvPr id="9220" name="Rectangle 2"/>
          <p:cNvSpPr>
            <a:spLocks noGrp="1" noChangeArrowheads="1"/>
          </p:cNvSpPr>
          <p:nvPr>
            <p:ph type="title"/>
          </p:nvPr>
        </p:nvSpPr>
        <p:spPr/>
        <p:txBody>
          <a:bodyPr lIns="92075" tIns="46038" rIns="92075" bIns="46038">
            <a:normAutofit fontScale="90000"/>
          </a:bodyPr>
          <a:lstStyle/>
          <a:p>
            <a:pPr eaLnBrk="1" hangingPunct="1">
              <a:defRPr/>
            </a:pPr>
            <a:r>
              <a:rPr lang="en-US" sz="4000" dirty="0"/>
              <a:t>Mapping the Process Groups to the Knowledge Areas</a:t>
            </a:r>
          </a:p>
        </p:txBody>
      </p:sp>
    </p:spTree>
    <p:extLst>
      <p:ext uri="{BB962C8B-B14F-4D97-AF65-F5344CB8AC3E}">
        <p14:creationId xmlns:p14="http://schemas.microsoft.com/office/powerpoint/2010/main" val="2267497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2"/>
          <p:cNvSpPr>
            <a:spLocks noGrp="1" noChangeArrowheads="1"/>
          </p:cNvSpPr>
          <p:nvPr>
            <p:ph type="title"/>
          </p:nvPr>
        </p:nvSpPr>
        <p:spPr>
          <a:xfrm>
            <a:off x="380999" y="0"/>
            <a:ext cx="8207375" cy="990600"/>
          </a:xfrm>
        </p:spPr>
        <p:txBody>
          <a:bodyPr>
            <a:noAutofit/>
          </a:bodyPr>
          <a:lstStyle/>
          <a:p>
            <a:r>
              <a:rPr lang="en-US" sz="2000" dirty="0">
                <a:effectLst/>
              </a:rPr>
              <a:t>Figure 3-5. Project management process group and knowledge area mapping</a:t>
            </a:r>
          </a:p>
        </p:txBody>
      </p:sp>
      <p:sp>
        <p:nvSpPr>
          <p:cNvPr id="8" name="TextBox 7"/>
          <p:cNvSpPr txBox="1"/>
          <p:nvPr/>
        </p:nvSpPr>
        <p:spPr>
          <a:xfrm>
            <a:off x="5943599" y="4648200"/>
            <a:ext cx="3048001" cy="1572738"/>
          </a:xfrm>
          <a:prstGeom prst="rect">
            <a:avLst/>
          </a:prstGeom>
          <a:noFill/>
        </p:spPr>
        <p:txBody>
          <a:bodyPr wrap="square" rtlCol="0">
            <a:spAutoFit/>
          </a:bodyPr>
          <a:lstStyle/>
          <a:p>
            <a:pPr>
              <a:buNone/>
            </a:pPr>
            <a:r>
              <a:rPr lang="en-US" sz="1600" dirty="0"/>
              <a:t>Source: Project Management Institute, Inc., </a:t>
            </a:r>
            <a:r>
              <a:rPr lang="en-US" sz="1600" i="1" dirty="0"/>
              <a:t>A Guide to the Project Management Body of Knowledge (PMBOK</a:t>
            </a:r>
            <a:r>
              <a:rPr lang="en-US" sz="1600" i="1" baseline="30000" dirty="0">
                <a:sym typeface="Symbol" panose="05050102010706020507" pitchFamily="18" charset="2"/>
              </a:rPr>
              <a:t></a:t>
            </a:r>
            <a:r>
              <a:rPr lang="en-US" sz="1600" i="1" dirty="0"/>
              <a:t> Guide) – Sixth Edition</a:t>
            </a:r>
            <a:r>
              <a:rPr lang="en-US" sz="1600" dirty="0"/>
              <a:t> (2017).</a:t>
            </a:r>
          </a:p>
          <a:p>
            <a:pPr>
              <a:buNone/>
            </a:pPr>
            <a:endParaRPr lang="en-US" dirty="0"/>
          </a:p>
        </p:txBody>
      </p:sp>
      <p:pic>
        <p:nvPicPr>
          <p:cNvPr id="9" name="Picture 8"/>
          <p:cNvPicPr/>
          <p:nvPr/>
        </p:nvPicPr>
        <p:blipFill>
          <a:blip r:embed="rId2" cstate="print">
            <a:extLst>
              <a:ext uri="{28A0092B-C50C-407E-A947-70E740481C1C}">
                <a14:useLocalDpi xmlns:a14="http://schemas.microsoft.com/office/drawing/2010/main" val="0"/>
              </a:ext>
            </a:extLst>
          </a:blip>
          <a:stretch>
            <a:fillRect/>
          </a:stretch>
        </p:blipFill>
        <p:spPr>
          <a:xfrm>
            <a:off x="1628139" y="781050"/>
            <a:ext cx="4315460" cy="5706745"/>
          </a:xfrm>
          <a:prstGeom prst="rect">
            <a:avLst/>
          </a:prstGeom>
        </p:spPr>
      </p:pic>
    </p:spTree>
    <p:extLst>
      <p:ext uri="{BB962C8B-B14F-4D97-AF65-F5344CB8AC3E}">
        <p14:creationId xmlns:p14="http://schemas.microsoft.com/office/powerpoint/2010/main" val="2873768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3"/>
          <p:cNvSpPr>
            <a:spLocks noGrp="1" noChangeArrowheads="1"/>
          </p:cNvSpPr>
          <p:nvPr>
            <p:ph idx="1"/>
          </p:nvPr>
        </p:nvSpPr>
        <p:spPr>
          <a:xfrm>
            <a:off x="533400" y="1371600"/>
            <a:ext cx="8229600" cy="4491038"/>
          </a:xfrm>
        </p:spPr>
        <p:txBody>
          <a:bodyPr/>
          <a:lstStyle/>
          <a:p>
            <a:pPr eaLnBrk="1" hangingPunct="1"/>
            <a:r>
              <a:rPr lang="en-US" dirty="0"/>
              <a:t>The </a:t>
            </a:r>
            <a:r>
              <a:rPr lang="en-US" i="1" dirty="0"/>
              <a:t>PMBOK® Guide </a:t>
            </a:r>
            <a:r>
              <a:rPr lang="en-US" dirty="0"/>
              <a:t>is a </a:t>
            </a:r>
            <a:r>
              <a:rPr lang="en-US" b="1" dirty="0"/>
              <a:t>standard </a:t>
            </a:r>
            <a:r>
              <a:rPr lang="en-US" dirty="0"/>
              <a:t>that describes best practices for what should be done to manage a project</a:t>
            </a:r>
          </a:p>
          <a:p>
            <a:pPr eaLnBrk="1" hangingPunct="1"/>
            <a:r>
              <a:rPr lang="en-US" dirty="0"/>
              <a:t>A </a:t>
            </a:r>
            <a:r>
              <a:rPr lang="en-US" b="1" dirty="0"/>
              <a:t>methodology </a:t>
            </a:r>
            <a:r>
              <a:rPr lang="en-US" dirty="0"/>
              <a:t>describes </a:t>
            </a:r>
            <a:r>
              <a:rPr lang="en-US" i="1" dirty="0"/>
              <a:t>how </a:t>
            </a:r>
            <a:r>
              <a:rPr lang="en-US" dirty="0"/>
              <a:t>things should be done, and different organizations often have different ways of doing things</a:t>
            </a:r>
          </a:p>
          <a:p>
            <a:pPr eaLnBrk="1" hangingPunct="1"/>
            <a:r>
              <a:rPr lang="en-US" dirty="0"/>
              <a:t>Successful organizations develop and follow a customized, formal project management process</a:t>
            </a:r>
          </a:p>
        </p:txBody>
      </p:sp>
      <p:sp>
        <p:nvSpPr>
          <p:cNvPr id="12292" name="Rectangle 2"/>
          <p:cNvSpPr>
            <a:spLocks noGrp="1" noChangeArrowheads="1"/>
          </p:cNvSpPr>
          <p:nvPr>
            <p:ph type="title"/>
          </p:nvPr>
        </p:nvSpPr>
        <p:spPr>
          <a:xfrm>
            <a:off x="457200" y="0"/>
            <a:ext cx="8229600" cy="1143000"/>
          </a:xfrm>
        </p:spPr>
        <p:txBody>
          <a:bodyPr>
            <a:normAutofit/>
          </a:bodyPr>
          <a:lstStyle/>
          <a:p>
            <a:pPr eaLnBrk="1" hangingPunct="1">
              <a:defRPr/>
            </a:pPr>
            <a:r>
              <a:rPr lang="en-US" dirty="0"/>
              <a:t>Developing a Project Management Methodology</a:t>
            </a:r>
          </a:p>
        </p:txBody>
      </p:sp>
    </p:spTree>
    <p:extLst>
      <p:ext uri="{BB962C8B-B14F-4D97-AF65-F5344CB8AC3E}">
        <p14:creationId xmlns:p14="http://schemas.microsoft.com/office/powerpoint/2010/main" val="2110270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1"/>
          <p:cNvSpPr>
            <a:spLocks noGrp="1"/>
          </p:cNvSpPr>
          <p:nvPr>
            <p:ph idx="1"/>
          </p:nvPr>
        </p:nvSpPr>
        <p:spPr>
          <a:xfrm>
            <a:off x="330958" y="1341437"/>
            <a:ext cx="8482084" cy="4525963"/>
          </a:xfrm>
        </p:spPr>
        <p:txBody>
          <a:bodyPr>
            <a:noAutofit/>
          </a:bodyPr>
          <a:lstStyle/>
          <a:p>
            <a:r>
              <a:rPr lang="en-US" sz="2400" b="1" i="1" dirty="0"/>
              <a:t>PRojects IN Controlled Environments (PRINCE2): </a:t>
            </a:r>
            <a:r>
              <a:rPr lang="en-US" sz="2400" dirty="0"/>
              <a:t>Originally developed for</a:t>
            </a:r>
            <a:r>
              <a:rPr lang="en-US" sz="2400" b="1" dirty="0"/>
              <a:t> </a:t>
            </a:r>
            <a:r>
              <a:rPr lang="en-US" sz="2400" dirty="0"/>
              <a:t>IT projects, PRINCE2 was released in 1996 by the U.K. Office of Government Commerce – now used in over 50 countries</a:t>
            </a:r>
          </a:p>
          <a:p>
            <a:r>
              <a:rPr lang="en-US" sz="2400" b="1" i="1" dirty="0"/>
              <a:t>Rational Unified Process (RUP) framework:  </a:t>
            </a:r>
            <a:r>
              <a:rPr lang="en-US" sz="2400" dirty="0"/>
              <a:t>iterative software development process that focuses on team productivity and delivers software best practices to all team members</a:t>
            </a:r>
          </a:p>
          <a:p>
            <a:r>
              <a:rPr lang="en-US" sz="2400" b="1" i="1" dirty="0"/>
              <a:t>Six Sigma: </a:t>
            </a:r>
            <a:r>
              <a:rPr lang="en-US" sz="2400" dirty="0"/>
              <a:t>Used to improve quality and processes. Six Sigma’s target for perfection is the achievement of no more than 3.4 defects, errors, or mistakes per million opportunities</a:t>
            </a:r>
          </a:p>
          <a:p>
            <a:r>
              <a:rPr lang="en-US" sz="2400" b="1" i="1" dirty="0"/>
              <a:t>Agile: </a:t>
            </a:r>
            <a:r>
              <a:rPr lang="en-US" sz="2400" dirty="0"/>
              <a:t>See following slides</a:t>
            </a:r>
          </a:p>
        </p:txBody>
      </p:sp>
      <p:sp>
        <p:nvSpPr>
          <p:cNvPr id="3" name="Title 2"/>
          <p:cNvSpPr>
            <a:spLocks noGrp="1"/>
          </p:cNvSpPr>
          <p:nvPr>
            <p:ph type="title"/>
          </p:nvPr>
        </p:nvSpPr>
        <p:spPr>
          <a:xfrm>
            <a:off x="457200" y="152400"/>
            <a:ext cx="8229600" cy="563562"/>
          </a:xfrm>
        </p:spPr>
        <p:txBody>
          <a:bodyPr>
            <a:normAutofit/>
          </a:bodyPr>
          <a:lstStyle/>
          <a:p>
            <a:pPr>
              <a:defRPr/>
            </a:pPr>
            <a:r>
              <a:rPr lang="en-US" dirty="0"/>
              <a:t>Other Methodologies</a:t>
            </a:r>
          </a:p>
        </p:txBody>
      </p:sp>
    </p:spTree>
    <p:extLst>
      <p:ext uri="{BB962C8B-B14F-4D97-AF65-F5344CB8AC3E}">
        <p14:creationId xmlns:p14="http://schemas.microsoft.com/office/powerpoint/2010/main" val="1693555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Many software development projects use agile methods, meaning they use an iterative workflow and incremental delivery of software in short iterations</a:t>
            </a:r>
          </a:p>
          <a:p>
            <a:r>
              <a:rPr lang="en-US" dirty="0"/>
              <a:t>Popular agile approaches include Scrum, extreme programming, feature driven development, and lean software development. </a:t>
            </a:r>
          </a:p>
          <a:p>
            <a:r>
              <a:rPr lang="en-US" dirty="0"/>
              <a:t>In 2011, PMI introduced a new certification called Agile Certified Practitioner (ACP) to address the growing interest in agile project management. </a:t>
            </a:r>
          </a:p>
          <a:p>
            <a:r>
              <a:rPr lang="en-US" dirty="0"/>
              <a:t>Note that agile can also be applied to project planning, as described in Chapter 2, as well as many other areas, including manufacturing and even education.</a:t>
            </a:r>
          </a:p>
          <a:p>
            <a:endParaRPr lang="en-US" dirty="0"/>
          </a:p>
        </p:txBody>
      </p:sp>
      <p:sp>
        <p:nvSpPr>
          <p:cNvPr id="4" name="Title 3"/>
          <p:cNvSpPr>
            <a:spLocks noGrp="1"/>
          </p:cNvSpPr>
          <p:nvPr>
            <p:ph type="title"/>
          </p:nvPr>
        </p:nvSpPr>
        <p:spPr/>
        <p:txBody>
          <a:bodyPr/>
          <a:lstStyle/>
          <a:p>
            <a:r>
              <a:rPr lang="en-US" dirty="0"/>
              <a:t>Agile</a:t>
            </a:r>
          </a:p>
        </p:txBody>
      </p:sp>
    </p:spTree>
    <p:extLst>
      <p:ext uri="{BB962C8B-B14F-4D97-AF65-F5344CB8AC3E}">
        <p14:creationId xmlns:p14="http://schemas.microsoft.com/office/powerpoint/2010/main" val="2554611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458200" cy="1143000"/>
          </a:xfrm>
        </p:spPr>
        <p:txBody>
          <a:bodyPr>
            <a:normAutofit/>
          </a:bodyPr>
          <a:lstStyle/>
          <a:p>
            <a:r>
              <a:rPr lang="en-US" dirty="0">
                <a:effectLst/>
              </a:rPr>
              <a:t>Manifesto for Agile Software Development (www.agilemanifesto.org) </a:t>
            </a:r>
            <a:endParaRPr lang="en-US" dirty="0"/>
          </a:p>
        </p:txBody>
      </p:sp>
      <p:sp>
        <p:nvSpPr>
          <p:cNvPr id="9" name="Rectangle 8"/>
          <p:cNvSpPr/>
          <p:nvPr/>
        </p:nvSpPr>
        <p:spPr>
          <a:xfrm>
            <a:off x="990600" y="1752600"/>
            <a:ext cx="6553200" cy="3699474"/>
          </a:xfrm>
          <a:prstGeom prst="rect">
            <a:avLst/>
          </a:prstGeom>
        </p:spPr>
        <p:txBody>
          <a:bodyPr wrap="square">
            <a:spAutoFit/>
          </a:bodyPr>
          <a:lstStyle/>
          <a:p>
            <a:pPr marR="15050">
              <a:buNone/>
            </a:pPr>
            <a:r>
              <a:rPr lang="en-US" sz="2400" i="1" dirty="0">
                <a:solidFill>
                  <a:srgbClr val="000000"/>
                </a:solidFill>
                <a:latin typeface="Garamond" panose="02020404030301010803" pitchFamily="18" charset="0"/>
              </a:rPr>
              <a:t>We are uncovering better ways of developing</a:t>
            </a:r>
            <a:br>
              <a:rPr lang="en-US" sz="2400" i="1" dirty="0">
                <a:solidFill>
                  <a:srgbClr val="000000"/>
                </a:solidFill>
                <a:latin typeface="Garamond" panose="02020404030301010803" pitchFamily="18" charset="0"/>
              </a:rPr>
            </a:br>
            <a:r>
              <a:rPr lang="en-US" sz="2400" i="1" dirty="0">
                <a:solidFill>
                  <a:srgbClr val="000000"/>
                </a:solidFill>
                <a:latin typeface="Garamond" panose="02020404030301010803" pitchFamily="18" charset="0"/>
              </a:rPr>
              <a:t>software by doing it and helping others do it.</a:t>
            </a:r>
            <a:br>
              <a:rPr lang="en-US" sz="2400" i="1" dirty="0">
                <a:solidFill>
                  <a:srgbClr val="000000"/>
                </a:solidFill>
                <a:latin typeface="Garamond" panose="02020404030301010803" pitchFamily="18" charset="0"/>
              </a:rPr>
            </a:br>
            <a:r>
              <a:rPr lang="en-US" sz="2400" i="1" dirty="0">
                <a:solidFill>
                  <a:srgbClr val="000000"/>
                </a:solidFill>
                <a:latin typeface="Garamond" panose="02020404030301010803" pitchFamily="18" charset="0"/>
              </a:rPr>
              <a:t>Through this work we have come to value:</a:t>
            </a:r>
          </a:p>
          <a:p>
            <a:pPr marR="15050">
              <a:buNone/>
            </a:pPr>
            <a:r>
              <a:rPr lang="en-US" sz="3200" i="1" dirty="0">
                <a:solidFill>
                  <a:srgbClr val="000000"/>
                </a:solidFill>
                <a:latin typeface="Garamond" panose="02020404030301010803" pitchFamily="18" charset="0"/>
              </a:rPr>
              <a:t>Individuals and interactions </a:t>
            </a:r>
            <a:r>
              <a:rPr lang="en-US" sz="2400" i="1" dirty="0">
                <a:solidFill>
                  <a:srgbClr val="000000"/>
                </a:solidFill>
                <a:latin typeface="Garamond" panose="02020404030301010803" pitchFamily="18" charset="0"/>
              </a:rPr>
              <a:t>over processes and tools</a:t>
            </a:r>
            <a:br>
              <a:rPr lang="en-US" sz="2400" i="1" dirty="0">
                <a:solidFill>
                  <a:srgbClr val="000000"/>
                </a:solidFill>
                <a:latin typeface="Garamond" panose="02020404030301010803" pitchFamily="18" charset="0"/>
              </a:rPr>
            </a:br>
            <a:r>
              <a:rPr lang="en-US" sz="3200" i="1" dirty="0">
                <a:solidFill>
                  <a:srgbClr val="000000"/>
                </a:solidFill>
                <a:latin typeface="Garamond" panose="02020404030301010803" pitchFamily="18" charset="0"/>
              </a:rPr>
              <a:t>Working software </a:t>
            </a:r>
            <a:r>
              <a:rPr lang="en-US" sz="2400" i="1" dirty="0">
                <a:solidFill>
                  <a:srgbClr val="000000"/>
                </a:solidFill>
                <a:latin typeface="Garamond" panose="02020404030301010803" pitchFamily="18" charset="0"/>
              </a:rPr>
              <a:t>over comprehensive documentation</a:t>
            </a:r>
            <a:br>
              <a:rPr lang="en-US" sz="2400" i="1" dirty="0">
                <a:solidFill>
                  <a:srgbClr val="000000"/>
                </a:solidFill>
                <a:latin typeface="Garamond" panose="02020404030301010803" pitchFamily="18" charset="0"/>
              </a:rPr>
            </a:br>
            <a:r>
              <a:rPr lang="en-US" sz="3200" i="1" dirty="0">
                <a:solidFill>
                  <a:srgbClr val="000000"/>
                </a:solidFill>
                <a:latin typeface="Garamond" panose="02020404030301010803" pitchFamily="18" charset="0"/>
              </a:rPr>
              <a:t>Customer collaboration </a:t>
            </a:r>
            <a:r>
              <a:rPr lang="en-US" sz="2400" i="1" dirty="0">
                <a:solidFill>
                  <a:srgbClr val="000000"/>
                </a:solidFill>
                <a:latin typeface="Garamond" panose="02020404030301010803" pitchFamily="18" charset="0"/>
              </a:rPr>
              <a:t>over contract negotiation</a:t>
            </a:r>
            <a:br>
              <a:rPr lang="en-US" sz="2400" i="1" dirty="0">
                <a:solidFill>
                  <a:srgbClr val="000000"/>
                </a:solidFill>
                <a:latin typeface="Garamond" panose="02020404030301010803" pitchFamily="18" charset="0"/>
              </a:rPr>
            </a:br>
            <a:r>
              <a:rPr lang="en-US" sz="3200" i="1" dirty="0">
                <a:solidFill>
                  <a:srgbClr val="000000"/>
                </a:solidFill>
                <a:latin typeface="Garamond" panose="02020404030301010803" pitchFamily="18" charset="0"/>
              </a:rPr>
              <a:t>Responding to change </a:t>
            </a:r>
            <a:r>
              <a:rPr lang="en-US" sz="2400" i="1" dirty="0">
                <a:solidFill>
                  <a:srgbClr val="000000"/>
                </a:solidFill>
                <a:latin typeface="Garamond" panose="02020404030301010803" pitchFamily="18" charset="0"/>
              </a:rPr>
              <a:t>over following a plan</a:t>
            </a:r>
          </a:p>
          <a:p>
            <a:pPr>
              <a:buNone/>
            </a:pPr>
            <a:r>
              <a:rPr lang="en-US" sz="2400" i="1" dirty="0">
                <a:solidFill>
                  <a:srgbClr val="000000"/>
                </a:solidFill>
                <a:latin typeface="Garamond" panose="02020404030301010803" pitchFamily="18" charset="0"/>
              </a:rPr>
              <a:t>That is, while there is value in the items on</a:t>
            </a:r>
            <a:br>
              <a:rPr lang="en-US" sz="2400" i="1" dirty="0">
                <a:solidFill>
                  <a:srgbClr val="000000"/>
                </a:solidFill>
                <a:latin typeface="Garamond" panose="02020404030301010803" pitchFamily="18" charset="0"/>
              </a:rPr>
            </a:br>
            <a:r>
              <a:rPr lang="en-US" sz="2400" i="1" dirty="0">
                <a:solidFill>
                  <a:srgbClr val="000000"/>
                </a:solidFill>
                <a:latin typeface="Garamond" panose="02020404030301010803" pitchFamily="18" charset="0"/>
              </a:rPr>
              <a:t>the right, we value the items on the left more</a:t>
            </a:r>
            <a:endParaRPr lang="en-US" dirty="0"/>
          </a:p>
        </p:txBody>
      </p:sp>
    </p:spTree>
    <p:extLst>
      <p:ext uri="{BB962C8B-B14F-4D97-AF65-F5344CB8AC3E}">
        <p14:creationId xmlns:p14="http://schemas.microsoft.com/office/powerpoint/2010/main" val="3512563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b="1" dirty="0"/>
              <a:t>Scrum</a:t>
            </a:r>
            <a:r>
              <a:rPr lang="en-US" dirty="0"/>
              <a:t> is the leading agile development method for completing projects with a complex, innovative scope of work</a:t>
            </a:r>
          </a:p>
          <a:p>
            <a:r>
              <a:rPr lang="en-US" dirty="0"/>
              <a:t>The term was coined in 1986 in a Harvard Business Review study that compared high-performing, cross-functional teams to the scrum formation used by rugby teams</a:t>
            </a:r>
          </a:p>
        </p:txBody>
      </p:sp>
      <p:sp>
        <p:nvSpPr>
          <p:cNvPr id="4" name="Title 3"/>
          <p:cNvSpPr>
            <a:spLocks noGrp="1"/>
          </p:cNvSpPr>
          <p:nvPr>
            <p:ph type="title"/>
          </p:nvPr>
        </p:nvSpPr>
        <p:spPr/>
        <p:txBody>
          <a:bodyPr/>
          <a:lstStyle/>
          <a:p>
            <a:r>
              <a:rPr lang="en-US" dirty="0"/>
              <a:t>Scrum</a:t>
            </a:r>
          </a:p>
        </p:txBody>
      </p:sp>
    </p:spTree>
    <p:extLst>
      <p:ext uri="{BB962C8B-B14F-4D97-AF65-F5344CB8AC3E}">
        <p14:creationId xmlns:p14="http://schemas.microsoft.com/office/powerpoint/2010/main" val="200006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idx="1"/>
          </p:nvPr>
        </p:nvSpPr>
        <p:spPr>
          <a:xfrm>
            <a:off x="221514" y="1346387"/>
            <a:ext cx="8359775" cy="4572000"/>
          </a:xfrm>
        </p:spPr>
        <p:txBody>
          <a:bodyPr>
            <a:normAutofit fontScale="92500" lnSpcReduction="10000"/>
          </a:bodyPr>
          <a:lstStyle/>
          <a:p>
            <a:pPr marL="0" indent="0">
              <a:buNone/>
            </a:pPr>
            <a:r>
              <a:rPr lang="en-US" sz="2600" dirty="0"/>
              <a:t>At the end of this topic, you should be able to:</a:t>
            </a:r>
          </a:p>
          <a:p>
            <a:pPr marL="0" lvl="0" indent="0">
              <a:buNone/>
            </a:pPr>
            <a:r>
              <a:rPr lang="en-US" sz="2400" dirty="0"/>
              <a:t>1. Describe the five project management process groups, define a project life cycle, map the process groups to knowledge areas, discuss other project management methodologies, explain the concept of agile project management, and understand the importance of top management commitment and organizational standards</a:t>
            </a:r>
          </a:p>
          <a:p>
            <a:pPr marL="0" lvl="0" indent="0">
              <a:buNone/>
            </a:pPr>
            <a:r>
              <a:rPr lang="en-US" sz="2400" dirty="0"/>
              <a:t>2. Discuss the initiating process, including pre-initiating activities</a:t>
            </a:r>
          </a:p>
          <a:p>
            <a:pPr marL="0" lvl="0" indent="0">
              <a:buNone/>
            </a:pPr>
            <a:r>
              <a:rPr lang="en-US" sz="2400" dirty="0"/>
              <a:t>3. Prepare a business case to justify the need for a project</a:t>
            </a:r>
          </a:p>
          <a:p>
            <a:pPr marL="0" lvl="0" indent="0">
              <a:buNone/>
            </a:pPr>
            <a:r>
              <a:rPr lang="en-US" sz="2400" dirty="0"/>
              <a:t>4. Identify project stakeholders and perform a stakeholder analysis</a:t>
            </a:r>
          </a:p>
          <a:p>
            <a:pPr marL="0" lvl="0" indent="0">
              <a:buNone/>
            </a:pPr>
            <a:r>
              <a:rPr lang="en-US" sz="2400" dirty="0"/>
              <a:t>5. Create a project charter and assumption log</a:t>
            </a:r>
          </a:p>
          <a:p>
            <a:pPr marL="0" lvl="0" indent="0">
              <a:buNone/>
            </a:pPr>
            <a:r>
              <a:rPr lang="en-US" sz="2400" dirty="0"/>
              <a:t>6. Describe the importance of holding a good project kick-off </a:t>
            </a:r>
          </a:p>
          <a:p>
            <a:pPr marL="0" lvl="0" indent="0">
              <a:buNone/>
            </a:pPr>
            <a:r>
              <a:rPr lang="en-US" sz="2400" dirty="0"/>
              <a:t>    meeting</a:t>
            </a:r>
          </a:p>
        </p:txBody>
      </p:sp>
      <p:sp>
        <p:nvSpPr>
          <p:cNvPr id="3076" name="Rectangle 2"/>
          <p:cNvSpPr>
            <a:spLocks noGrp="1" noChangeArrowheads="1"/>
          </p:cNvSpPr>
          <p:nvPr>
            <p:ph type="title"/>
          </p:nvPr>
        </p:nvSpPr>
        <p:spPr/>
        <p:txBody>
          <a:bodyPr/>
          <a:lstStyle/>
          <a:p>
            <a:pPr eaLnBrk="1" hangingPunct="1">
              <a:defRPr/>
            </a:pPr>
            <a:r>
              <a:rPr lang="en-MY" dirty="0"/>
              <a:t>TOPIC LEARNING OUTCOME</a:t>
            </a:r>
            <a:endParaRPr lang="en-US" dirty="0"/>
          </a:p>
        </p:txBody>
      </p:sp>
      <p:sp>
        <p:nvSpPr>
          <p:cNvPr id="4" name="Slide Number Placeholder 3"/>
          <p:cNvSpPr>
            <a:spLocks noGrp="1"/>
          </p:cNvSpPr>
          <p:nvPr>
            <p:ph type="sldNum" sz="quarter" idx="4294967295"/>
          </p:nvPr>
        </p:nvSpPr>
        <p:spPr>
          <a:xfrm>
            <a:off x="8588375" y="6492875"/>
            <a:ext cx="555625" cy="365125"/>
          </a:xfrm>
          <a:prstGeom prst="rect">
            <a:avLst/>
          </a:prstGeom>
        </p:spPr>
        <p:txBody>
          <a:bodyPr/>
          <a:lstStyle/>
          <a:p>
            <a:pPr>
              <a:buNone/>
              <a:defRPr/>
            </a:pPr>
            <a:fld id="{A0432642-9879-4C1D-9C87-6BA4755F1F20}" type="slidenum">
              <a:rPr lang="en-US" sz="1600" smtClean="0">
                <a:latin typeface="Arial Unicode MS" pitchFamily="34" charset="-128"/>
                <a:ea typeface="Arial Unicode MS" pitchFamily="34" charset="-128"/>
                <a:cs typeface="Arial Unicode MS" pitchFamily="34" charset="-128"/>
              </a:rPr>
              <a:pPr>
                <a:buNone/>
                <a:defRPr/>
              </a:pPr>
              <a:t>2</a:t>
            </a:fld>
            <a:endParaRPr lang="en-US" sz="1600" dirty="0">
              <a:latin typeface="Arial Unicode MS" pitchFamily="34" charset="-128"/>
              <a:ea typeface="Arial Unicode MS" pitchFamily="34" charset="-128"/>
              <a:cs typeface="Arial Unicode MS" pitchFamily="34" charset="-128"/>
            </a:endParaRPr>
          </a:p>
        </p:txBody>
      </p:sp>
    </p:spTree>
    <p:extLst>
      <p:ext uri="{BB962C8B-B14F-4D97-AF65-F5344CB8AC3E}">
        <p14:creationId xmlns:p14="http://schemas.microsoft.com/office/powerpoint/2010/main" val="3729642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43000"/>
          </a:xfrm>
        </p:spPr>
        <p:txBody>
          <a:bodyPr>
            <a:noAutofit/>
          </a:bodyPr>
          <a:lstStyle/>
          <a:p>
            <a:r>
              <a:rPr lang="en-US" sz="4000" dirty="0">
                <a:effectLst/>
              </a:rPr>
              <a:t>Figure 3-6. Scrum Framework</a:t>
            </a:r>
            <a:endParaRPr lang="en-US" sz="4000" dirty="0"/>
          </a:p>
        </p:txBody>
      </p:sp>
      <p:sp>
        <p:nvSpPr>
          <p:cNvPr id="5" name="TextBox 4"/>
          <p:cNvSpPr txBox="1"/>
          <p:nvPr/>
        </p:nvSpPr>
        <p:spPr>
          <a:xfrm>
            <a:off x="1423916" y="5943600"/>
            <a:ext cx="7696200" cy="313932"/>
          </a:xfrm>
          <a:prstGeom prst="rect">
            <a:avLst/>
          </a:prstGeom>
          <a:noFill/>
        </p:spPr>
        <p:txBody>
          <a:bodyPr wrap="square" rtlCol="0">
            <a:spAutoFit/>
          </a:bodyPr>
          <a:lstStyle/>
          <a:p>
            <a:pPr>
              <a:buNone/>
            </a:pPr>
            <a:r>
              <a:rPr lang="en-US" sz="1600" dirty="0"/>
              <a:t>Schwalbe Information Technology Project Management, Revised Seventh Edition, 2014</a:t>
            </a:r>
          </a:p>
        </p:txBody>
      </p:sp>
      <p:pic>
        <p:nvPicPr>
          <p:cNvPr id="6" name="Picture 5"/>
          <p:cNvPicPr/>
          <p:nvPr/>
        </p:nvPicPr>
        <p:blipFill rotWithShape="1">
          <a:blip r:embed="rId2">
            <a:grayscl/>
            <a:extLst>
              <a:ext uri="{28A0092B-C50C-407E-A947-70E740481C1C}">
                <a14:useLocalDpi xmlns:a14="http://schemas.microsoft.com/office/drawing/2010/main" val="0"/>
              </a:ext>
            </a:extLst>
          </a:blip>
          <a:srcRect l="5936" t="2878" r="2128" b="7763"/>
          <a:stretch/>
        </p:blipFill>
        <p:spPr bwMode="auto">
          <a:xfrm>
            <a:off x="381000" y="914400"/>
            <a:ext cx="8153400" cy="4876800"/>
          </a:xfrm>
          <a:prstGeom prst="rect">
            <a:avLst/>
          </a:prstGeom>
          <a:ln>
            <a:noFill/>
          </a:ln>
          <a:extLst>
            <a:ext uri="{53640926-AAD7-44d8-BBD7-CCE9431645EC}">
              <a14:shadowObscured xmlns:lc="http://schemas.openxmlformats.org/drawingml/2006/lockedCanvas" xmlns="" xmlns:mo="http://schemas.microsoft.com/office/mac/office/2008/main" xmlns:mv="urn:schemas-microsoft-com:mac:vml" xmlns:o="urn:schemas-microsoft-com:office:office" xmlns:v="urn:schemas-microsoft-com:vml" xmlns:w10="urn:schemas-microsoft-com:office:word" xmlns:w="http://schemas.openxmlformats.org/wordprocessingml/2006/main" xmlns:a14="http://schemas.microsoft.com/office/drawing/2010/main"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c="http://schemas.openxmlformats.org/markup-compatibility/2006" xmlns:wpc="http://schemas.microsoft.com/office/word/2010/wordprocessingCanvas"/>
            </a:ext>
          </a:extLst>
        </p:spPr>
      </p:pic>
    </p:spTree>
    <p:extLst>
      <p:ext uri="{BB962C8B-B14F-4D97-AF65-F5344CB8AC3E}">
        <p14:creationId xmlns:p14="http://schemas.microsoft.com/office/powerpoint/2010/main" val="1110598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idx="1"/>
          </p:nvPr>
        </p:nvSpPr>
        <p:spPr/>
        <p:txBody>
          <a:bodyPr/>
          <a:lstStyle/>
          <a:p>
            <a:pPr eaLnBrk="1" hangingPunct="1"/>
            <a:r>
              <a:rPr lang="en-US" dirty="0"/>
              <a:t>A </a:t>
            </a:r>
            <a:r>
              <a:rPr lang="en-US" b="1" dirty="0"/>
              <a:t>project management office (PMO) </a:t>
            </a:r>
            <a:r>
              <a:rPr lang="en-US" dirty="0"/>
              <a:t>is an organizational entity created to assist project managers in achieving project goals</a:t>
            </a:r>
          </a:p>
          <a:p>
            <a:pPr eaLnBrk="1" hangingPunct="1"/>
            <a:r>
              <a:rPr lang="en-US" dirty="0"/>
              <a:t>A PMO can help development standards and methodologies, provide career paths for project managers, and assist project managers with training and certification</a:t>
            </a:r>
          </a:p>
        </p:txBody>
      </p:sp>
      <p:sp>
        <p:nvSpPr>
          <p:cNvPr id="16388" name="Rectangle 2"/>
          <p:cNvSpPr>
            <a:spLocks noGrp="1" noChangeArrowheads="1"/>
          </p:cNvSpPr>
          <p:nvPr>
            <p:ph type="title"/>
          </p:nvPr>
        </p:nvSpPr>
        <p:spPr/>
        <p:txBody>
          <a:bodyPr>
            <a:normAutofit/>
          </a:bodyPr>
          <a:lstStyle/>
          <a:p>
            <a:pPr eaLnBrk="1" hangingPunct="1">
              <a:defRPr/>
            </a:pPr>
            <a:r>
              <a:rPr lang="en-US" dirty="0"/>
              <a:t>Project Management Office (PMO)</a:t>
            </a:r>
          </a:p>
        </p:txBody>
      </p:sp>
    </p:spTree>
    <p:extLst>
      <p:ext uri="{BB962C8B-B14F-4D97-AF65-F5344CB8AC3E}">
        <p14:creationId xmlns:p14="http://schemas.microsoft.com/office/powerpoint/2010/main" val="1473084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lvl="0"/>
            <a:r>
              <a:rPr lang="en-US" dirty="0"/>
              <a:t>Collect, organize, and integrate project data for the entire organization</a:t>
            </a:r>
          </a:p>
          <a:p>
            <a:pPr lvl="0"/>
            <a:r>
              <a:rPr lang="en-US" dirty="0"/>
              <a:t>Research, develop, and share best practices in project management</a:t>
            </a:r>
          </a:p>
          <a:p>
            <a:pPr lvl="0"/>
            <a:r>
              <a:rPr lang="en-US" dirty="0"/>
              <a:t>Develop and maintain templates, tools, standards, and methodologies</a:t>
            </a:r>
          </a:p>
          <a:p>
            <a:pPr lvl="0"/>
            <a:r>
              <a:rPr lang="en-US" dirty="0"/>
              <a:t>Develop or coordinate training in various project management topics</a:t>
            </a:r>
          </a:p>
          <a:p>
            <a:pPr lvl="0"/>
            <a:r>
              <a:rPr lang="en-US" dirty="0"/>
              <a:t>Develop and provide a formal career path for project managers</a:t>
            </a:r>
          </a:p>
          <a:p>
            <a:pPr lvl="0"/>
            <a:r>
              <a:rPr lang="en-US" dirty="0"/>
              <a:t>Provide project management consulting services</a:t>
            </a:r>
          </a:p>
          <a:p>
            <a:pPr lvl="0"/>
            <a:r>
              <a:rPr lang="en-US" dirty="0"/>
              <a:t>Provide a structure to house project managers while they are acting in those roles or are between projects</a:t>
            </a:r>
          </a:p>
        </p:txBody>
      </p:sp>
      <p:sp>
        <p:nvSpPr>
          <p:cNvPr id="4" name="Title 3"/>
          <p:cNvSpPr>
            <a:spLocks noGrp="1"/>
          </p:cNvSpPr>
          <p:nvPr>
            <p:ph type="title"/>
          </p:nvPr>
        </p:nvSpPr>
        <p:spPr/>
        <p:txBody>
          <a:bodyPr/>
          <a:lstStyle/>
          <a:p>
            <a:r>
              <a:rPr lang="en-US" dirty="0"/>
              <a:t>Possible Goals of a PMO</a:t>
            </a:r>
          </a:p>
        </p:txBody>
      </p:sp>
    </p:spTree>
    <p:extLst>
      <p:ext uri="{BB962C8B-B14F-4D97-AF65-F5344CB8AC3E}">
        <p14:creationId xmlns:p14="http://schemas.microsoft.com/office/powerpoint/2010/main" val="13168033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2"/>
          <p:cNvSpPr>
            <a:spLocks noGrp="1" noChangeArrowheads="1"/>
          </p:cNvSpPr>
          <p:nvPr>
            <p:ph type="title"/>
          </p:nvPr>
        </p:nvSpPr>
        <p:spPr>
          <a:xfrm>
            <a:off x="152400" y="0"/>
            <a:ext cx="8991600" cy="762000"/>
          </a:xfrm>
        </p:spPr>
        <p:txBody>
          <a:bodyPr/>
          <a:lstStyle/>
          <a:p>
            <a:pPr eaLnBrk="1" hangingPunct="1">
              <a:defRPr/>
            </a:pPr>
            <a:r>
              <a:rPr lang="en-US" sz="2800" dirty="0"/>
              <a:t>Figure 3-8. Initiating Process Summary</a:t>
            </a:r>
          </a:p>
        </p:txBody>
      </p:sp>
      <p:pic>
        <p:nvPicPr>
          <p:cNvPr id="30726" name="Picture 1" descr="fig3-2.jpg"/>
          <p:cNvPicPr>
            <a:picLocks noChangeAspect="1" noChangeArrowheads="1"/>
          </p:cNvPicPr>
          <p:nvPr/>
        </p:nvPicPr>
        <p:blipFill>
          <a:blip r:embed="rId2"/>
          <a:srcRect b="34270"/>
          <a:stretch>
            <a:fillRect/>
          </a:stretch>
        </p:blipFill>
        <p:spPr bwMode="auto">
          <a:xfrm>
            <a:off x="1371600" y="685800"/>
            <a:ext cx="5334000" cy="2635139"/>
          </a:xfrm>
          <a:prstGeom prst="rect">
            <a:avLst/>
          </a:prstGeom>
          <a:noFill/>
          <a:ln w="9525">
            <a:noFill/>
            <a:miter lim="800000"/>
            <a:headEnd/>
            <a:tailEnd/>
          </a:ln>
        </p:spPr>
      </p:pic>
      <p:graphicFrame>
        <p:nvGraphicFramePr>
          <p:cNvPr id="7" name="Table 6"/>
          <p:cNvGraphicFramePr>
            <a:graphicFrameLocks noGrp="1"/>
          </p:cNvGraphicFramePr>
          <p:nvPr/>
        </p:nvGraphicFramePr>
        <p:xfrm>
          <a:off x="1143000" y="3276600"/>
          <a:ext cx="5715000" cy="3200400"/>
        </p:xfrm>
        <a:graphic>
          <a:graphicData uri="http://schemas.openxmlformats.org/drawingml/2006/table">
            <a:tbl>
              <a:tblPr/>
              <a:tblGrid>
                <a:gridCol w="3292182">
                  <a:extLst>
                    <a:ext uri="{9D8B030D-6E8A-4147-A177-3AD203B41FA5}">
                      <a16:colId xmlns:a16="http://schemas.microsoft.com/office/drawing/2014/main" val="20000"/>
                    </a:ext>
                  </a:extLst>
                </a:gridCol>
                <a:gridCol w="2422818">
                  <a:extLst>
                    <a:ext uri="{9D8B030D-6E8A-4147-A177-3AD203B41FA5}">
                      <a16:colId xmlns:a16="http://schemas.microsoft.com/office/drawing/2014/main" val="20001"/>
                    </a:ext>
                  </a:extLst>
                </a:gridCol>
              </a:tblGrid>
              <a:tr h="3200400">
                <a:tc>
                  <a:txBody>
                    <a:bodyPr/>
                    <a:lstStyle/>
                    <a:p>
                      <a:pPr marL="0" marR="0">
                        <a:lnSpc>
                          <a:spcPct val="150000"/>
                        </a:lnSpc>
                        <a:spcBef>
                          <a:spcPts val="600"/>
                        </a:spcBef>
                        <a:spcAft>
                          <a:spcPts val="0"/>
                        </a:spcAft>
                      </a:pPr>
                      <a:r>
                        <a:rPr lang="en-US" sz="1200" b="1" kern="800" dirty="0">
                          <a:latin typeface="Times New Roman"/>
                          <a:ea typeface="Times New Roman"/>
                        </a:rPr>
                        <a:t>Senior management work together to</a:t>
                      </a:r>
                      <a:r>
                        <a:rPr lang="en-US" sz="1200" b="1" kern="800" dirty="0">
                          <a:latin typeface="New York"/>
                          <a:ea typeface="Times New Roman"/>
                        </a:rPr>
                        <a:t>:</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Determine scope, time, and cost constraints</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Identify the project sponsor</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Select the project manager</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Develop a business case for the project</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Review processes/expectations</a:t>
                      </a:r>
                      <a:endParaRPr lang="en-US" sz="1200" kern="800" dirty="0">
                        <a:latin typeface="Times New Roman"/>
                        <a:ea typeface="Times New Roman"/>
                      </a:endParaRPr>
                    </a:p>
                    <a:p>
                      <a:pPr marL="342900" marR="0" lvl="0" indent="-342900">
                        <a:lnSpc>
                          <a:spcPct val="150000"/>
                        </a:lnSpc>
                        <a:spcBef>
                          <a:spcPts val="600"/>
                        </a:spcBef>
                        <a:spcAft>
                          <a:spcPts val="0"/>
                        </a:spcAft>
                        <a:buFont typeface="Symbol"/>
                        <a:buChar char=""/>
                      </a:pPr>
                      <a:r>
                        <a:rPr lang="en-US" sz="1200" b="1" kern="800" dirty="0">
                          <a:latin typeface="Times New Roman"/>
                          <a:ea typeface="Times New Roman"/>
                        </a:rPr>
                        <a:t>Determine if the project should be divided into two or more smaller projects</a:t>
                      </a:r>
                      <a:endParaRPr lang="en-US" sz="1200" kern="800" dirty="0">
                        <a:latin typeface="Times New Roman"/>
                        <a:ea typeface="Times New Roman"/>
                      </a:endParaRPr>
                    </a:p>
                  </a:txBody>
                  <a:tcPr marL="68580" marR="68580" marT="0" marB="0">
                    <a:lnL>
                      <a:noFill/>
                    </a:lnL>
                    <a:lnR>
                      <a:noFill/>
                    </a:lnR>
                    <a:lnT>
                      <a:noFill/>
                    </a:lnT>
                    <a:lnB>
                      <a:noFill/>
                    </a:lnB>
                  </a:tcPr>
                </a:tc>
                <a:tc>
                  <a:txBody>
                    <a:bodyPr/>
                    <a:lstStyle/>
                    <a:p>
                      <a:pPr marL="0" marR="0">
                        <a:lnSpc>
                          <a:spcPct val="150000"/>
                        </a:lnSpc>
                        <a:spcBef>
                          <a:spcPts val="600"/>
                        </a:spcBef>
                        <a:spcAft>
                          <a:spcPts val="0"/>
                        </a:spcAft>
                      </a:pPr>
                      <a:r>
                        <a:rPr lang="en-US" sz="1200" b="1" kern="800" dirty="0">
                          <a:latin typeface="Times New Roman" pitchFamily="18" charset="0"/>
                          <a:ea typeface="Times New Roman"/>
                          <a:cs typeface="Times New Roman" pitchFamily="18" charset="0"/>
                        </a:rPr>
                        <a:t>Project managers lead efforts to:</a:t>
                      </a:r>
                      <a:endParaRPr lang="en-US" sz="1200" kern="800" dirty="0">
                        <a:latin typeface="Times New Roman" pitchFamily="18" charset="0"/>
                        <a:ea typeface="Times New Roman"/>
                        <a:cs typeface="Times New Roman" pitchFamily="18" charset="0"/>
                      </a:endParaRPr>
                    </a:p>
                    <a:p>
                      <a:pPr marL="342900" marR="0" lvl="0" indent="-342900">
                        <a:lnSpc>
                          <a:spcPct val="150000"/>
                        </a:lnSpc>
                        <a:spcBef>
                          <a:spcPts val="600"/>
                        </a:spcBef>
                        <a:spcAft>
                          <a:spcPts val="0"/>
                        </a:spcAft>
                        <a:buFont typeface="Symbol"/>
                        <a:buChar char=""/>
                      </a:pPr>
                      <a:r>
                        <a:rPr lang="en-US" sz="1200" b="1" kern="800" dirty="0">
                          <a:latin typeface="Times New Roman" pitchFamily="18" charset="0"/>
                          <a:ea typeface="Times New Roman"/>
                          <a:cs typeface="Times New Roman" pitchFamily="18" charset="0"/>
                        </a:rPr>
                        <a:t>Identify and understand project stakeholders</a:t>
                      </a:r>
                      <a:endParaRPr lang="en-US" sz="1200" kern="800" dirty="0">
                        <a:latin typeface="Times New Roman" pitchFamily="18" charset="0"/>
                        <a:ea typeface="Times New Roman"/>
                        <a:cs typeface="Times New Roman" pitchFamily="18" charset="0"/>
                      </a:endParaRPr>
                    </a:p>
                    <a:p>
                      <a:pPr marL="342900" marR="0" lvl="0" indent="-342900">
                        <a:lnSpc>
                          <a:spcPct val="150000"/>
                        </a:lnSpc>
                        <a:spcBef>
                          <a:spcPts val="600"/>
                        </a:spcBef>
                        <a:spcAft>
                          <a:spcPts val="0"/>
                        </a:spcAft>
                        <a:buFont typeface="Symbol"/>
                        <a:buChar char=""/>
                      </a:pPr>
                      <a:r>
                        <a:rPr lang="en-US" sz="1200" b="1" kern="800" dirty="0">
                          <a:latin typeface="Times New Roman" pitchFamily="18" charset="0"/>
                          <a:ea typeface="Times New Roman"/>
                          <a:cs typeface="Times New Roman" pitchFamily="18" charset="0"/>
                        </a:rPr>
                        <a:t>Create the project charter and assumption log</a:t>
                      </a:r>
                      <a:endParaRPr lang="en-US" sz="1200" kern="800" dirty="0">
                        <a:latin typeface="Times New Roman" pitchFamily="18" charset="0"/>
                        <a:ea typeface="Times New Roman"/>
                        <a:cs typeface="Times New Roman" pitchFamily="18" charset="0"/>
                      </a:endParaRPr>
                    </a:p>
                    <a:p>
                      <a:pPr marL="342900" marR="0" lvl="0" indent="-342900">
                        <a:lnSpc>
                          <a:spcPct val="150000"/>
                        </a:lnSpc>
                        <a:spcBef>
                          <a:spcPts val="600"/>
                        </a:spcBef>
                        <a:spcAft>
                          <a:spcPts val="0"/>
                        </a:spcAft>
                        <a:buFont typeface="Symbol"/>
                        <a:buChar char=""/>
                      </a:pPr>
                      <a:r>
                        <a:rPr lang="en-US" sz="1200" b="1" kern="800" dirty="0">
                          <a:latin typeface="Times New Roman" pitchFamily="18" charset="0"/>
                          <a:ea typeface="Times New Roman"/>
                          <a:cs typeface="Times New Roman" pitchFamily="18" charset="0"/>
                        </a:rPr>
                        <a:t>Hold a kick-off meeting</a:t>
                      </a:r>
                      <a:endParaRPr lang="en-US" sz="1200" kern="800" dirty="0">
                        <a:latin typeface="Times New Roman" pitchFamily="18" charset="0"/>
                        <a:ea typeface="Times New Roman"/>
                        <a:cs typeface="Times New Roman" pitchFamily="18" charset="0"/>
                      </a:endParaRPr>
                    </a:p>
                  </a:txBody>
                  <a:tcPr marL="68580" marR="68580" marT="0" marB="0">
                    <a:lnL>
                      <a:noFill/>
                    </a:lnL>
                    <a:lnR>
                      <a:noFill/>
                    </a:lnR>
                    <a:lnT>
                      <a:noFill/>
                    </a:lnT>
                    <a:lnB>
                      <a:noFill/>
                    </a:lnB>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768758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3"/>
          <p:cNvSpPr>
            <a:spLocks noGrp="1" noChangeArrowheads="1"/>
          </p:cNvSpPr>
          <p:nvPr>
            <p:ph idx="1"/>
          </p:nvPr>
        </p:nvSpPr>
        <p:spPr>
          <a:xfrm>
            <a:off x="228600" y="1066800"/>
            <a:ext cx="8915400" cy="5334000"/>
          </a:xfrm>
        </p:spPr>
        <p:txBody>
          <a:bodyPr/>
          <a:lstStyle/>
          <a:p>
            <a:pPr eaLnBrk="1" hangingPunct="1"/>
            <a:r>
              <a:rPr lang="en-US" sz="2400" dirty="0"/>
              <a:t>It is good practice to lay the groundwork for a project before it officially starts</a:t>
            </a:r>
          </a:p>
          <a:p>
            <a:pPr eaLnBrk="1" hangingPunct="1"/>
            <a:r>
              <a:rPr lang="en-US" sz="2400" dirty="0"/>
              <a:t>After a project is approved, senior managers should meet to accomplish the following tasks:</a:t>
            </a:r>
          </a:p>
          <a:p>
            <a:pPr lvl="1" eaLnBrk="1" hangingPunct="1"/>
            <a:r>
              <a:rPr lang="en-US" sz="2200" dirty="0"/>
              <a:t>Determine the scope, time, and cost constraints for the project</a:t>
            </a:r>
          </a:p>
          <a:p>
            <a:pPr lvl="1" eaLnBrk="1" hangingPunct="1"/>
            <a:r>
              <a:rPr lang="en-US" sz="2200" dirty="0"/>
              <a:t>Identify the project sponsor</a:t>
            </a:r>
          </a:p>
          <a:p>
            <a:pPr lvl="1" eaLnBrk="1" hangingPunct="1"/>
            <a:r>
              <a:rPr lang="en-US" sz="2200" dirty="0"/>
              <a:t>Select the project manager</a:t>
            </a:r>
          </a:p>
          <a:p>
            <a:pPr lvl="1" eaLnBrk="1" hangingPunct="1"/>
            <a:r>
              <a:rPr lang="en-US" sz="2200" dirty="0"/>
              <a:t>Meet with the project manager to review the process and expectations for managing the project</a:t>
            </a:r>
          </a:p>
          <a:p>
            <a:pPr lvl="1" eaLnBrk="1" hangingPunct="1"/>
            <a:r>
              <a:rPr lang="en-US" sz="2200" dirty="0"/>
              <a:t>Determine if the project should be divided into two or more smaller projects because it is easier to manage smaller projects than larger ones</a:t>
            </a:r>
          </a:p>
          <a:p>
            <a:pPr lvl="1" eaLnBrk="1" hangingPunct="1"/>
            <a:endParaRPr lang="en-US" sz="2200" dirty="0"/>
          </a:p>
        </p:txBody>
      </p:sp>
      <p:sp>
        <p:nvSpPr>
          <p:cNvPr id="18436" name="Rectangle 2"/>
          <p:cNvSpPr>
            <a:spLocks noGrp="1" noChangeArrowheads="1"/>
          </p:cNvSpPr>
          <p:nvPr>
            <p:ph type="title"/>
          </p:nvPr>
        </p:nvSpPr>
        <p:spPr>
          <a:xfrm>
            <a:off x="457200" y="0"/>
            <a:ext cx="8229600" cy="1143000"/>
          </a:xfrm>
        </p:spPr>
        <p:txBody>
          <a:bodyPr>
            <a:normAutofit/>
          </a:bodyPr>
          <a:lstStyle/>
          <a:p>
            <a:pPr eaLnBrk="1" hangingPunct="1">
              <a:defRPr/>
            </a:pPr>
            <a:r>
              <a:rPr lang="en-US" dirty="0"/>
              <a:t>Pre-initiating Processes</a:t>
            </a:r>
          </a:p>
        </p:txBody>
      </p:sp>
    </p:spTree>
    <p:extLst>
      <p:ext uri="{BB962C8B-B14F-4D97-AF65-F5344CB8AC3E}">
        <p14:creationId xmlns:p14="http://schemas.microsoft.com/office/powerpoint/2010/main" val="1063750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5" name="Rectangle 3"/>
          <p:cNvSpPr>
            <a:spLocks noGrp="1" noChangeArrowheads="1"/>
          </p:cNvSpPr>
          <p:nvPr>
            <p:ph idx="1"/>
          </p:nvPr>
        </p:nvSpPr>
        <p:spPr>
          <a:xfrm>
            <a:off x="457200" y="1156349"/>
            <a:ext cx="8229600" cy="4525962"/>
          </a:xfrm>
        </p:spPr>
        <p:txBody>
          <a:bodyPr>
            <a:normAutofit fontScale="77500" lnSpcReduction="20000"/>
          </a:bodyPr>
          <a:lstStyle/>
          <a:p>
            <a:r>
              <a:rPr lang="en-US" sz="2800" dirty="0"/>
              <a:t>A </a:t>
            </a:r>
            <a:r>
              <a:rPr lang="en-US" sz="2800" b="1" dirty="0"/>
              <a:t>business case </a:t>
            </a:r>
            <a:r>
              <a:rPr lang="en-US" sz="2800" dirty="0"/>
              <a:t>is a document that provides financial justification for investing in a project</a:t>
            </a:r>
          </a:p>
          <a:p>
            <a:r>
              <a:rPr lang="en-US" sz="2800" dirty="0"/>
              <a:t>Typical contents:</a:t>
            </a:r>
          </a:p>
          <a:p>
            <a:pPr lvl="1"/>
            <a:r>
              <a:rPr lang="en-US" sz="2400" dirty="0"/>
              <a:t>Introduction/Background</a:t>
            </a:r>
            <a:endParaRPr lang="en-US" sz="2800" dirty="0"/>
          </a:p>
          <a:p>
            <a:pPr lvl="1"/>
            <a:r>
              <a:rPr lang="en-US" sz="2400" dirty="0"/>
              <a:t>Business Objective</a:t>
            </a:r>
            <a:endParaRPr lang="en-US" sz="2800" dirty="0"/>
          </a:p>
          <a:p>
            <a:pPr lvl="1"/>
            <a:r>
              <a:rPr lang="en-US" sz="2400" dirty="0"/>
              <a:t>Current Situation and Problem/Opportunity Statement</a:t>
            </a:r>
            <a:endParaRPr lang="en-US" sz="2800" dirty="0"/>
          </a:p>
          <a:p>
            <a:pPr lvl="1"/>
            <a:r>
              <a:rPr lang="en-US" sz="2400" dirty="0"/>
              <a:t>Critical Assumptions and Constraints</a:t>
            </a:r>
            <a:endParaRPr lang="en-US" sz="2800" dirty="0"/>
          </a:p>
          <a:p>
            <a:pPr lvl="1"/>
            <a:r>
              <a:rPr lang="en-US" sz="2400" dirty="0"/>
              <a:t>Analysis of Options and Recommendations</a:t>
            </a:r>
            <a:endParaRPr lang="en-US" sz="2800" dirty="0"/>
          </a:p>
          <a:p>
            <a:pPr lvl="1"/>
            <a:r>
              <a:rPr lang="en-US" sz="2400" dirty="0"/>
              <a:t>Preliminary Project Requirements</a:t>
            </a:r>
            <a:endParaRPr lang="en-US" sz="2800" dirty="0"/>
          </a:p>
          <a:p>
            <a:pPr lvl="1"/>
            <a:r>
              <a:rPr lang="en-US" sz="2400" dirty="0"/>
              <a:t>Budget Estimate and Financial Analysis</a:t>
            </a:r>
            <a:endParaRPr lang="en-US" sz="2800" dirty="0"/>
          </a:p>
          <a:p>
            <a:pPr lvl="1"/>
            <a:r>
              <a:rPr lang="en-US" sz="2400" dirty="0"/>
              <a:t>Schedule Estimate</a:t>
            </a:r>
            <a:endParaRPr lang="en-US" sz="2800" dirty="0"/>
          </a:p>
          <a:p>
            <a:pPr lvl="1"/>
            <a:r>
              <a:rPr lang="en-US" sz="2400" dirty="0"/>
              <a:t>Potential Risks</a:t>
            </a:r>
            <a:endParaRPr lang="en-US" sz="2800" dirty="0"/>
          </a:p>
          <a:p>
            <a:pPr lvl="1"/>
            <a:r>
              <a:rPr lang="en-US" sz="2400" dirty="0"/>
              <a:t>Exhibits</a:t>
            </a:r>
            <a:endParaRPr lang="en-US" sz="2800" dirty="0"/>
          </a:p>
          <a:p>
            <a:br>
              <a:rPr lang="en-US" sz="1200" dirty="0"/>
            </a:br>
            <a:r>
              <a:rPr lang="en-US" sz="2800" dirty="0"/>
              <a:t>See Figure 3-10 in the text for a sample (pp. 992-94)</a:t>
            </a:r>
          </a:p>
          <a:p>
            <a:pPr eaLnBrk="1" hangingPunct="1"/>
            <a:endParaRPr lang="en-US" sz="2400" dirty="0"/>
          </a:p>
        </p:txBody>
      </p:sp>
      <p:sp>
        <p:nvSpPr>
          <p:cNvPr id="27652" name="Rectangle 2"/>
          <p:cNvSpPr>
            <a:spLocks noGrp="1" noChangeArrowheads="1"/>
          </p:cNvSpPr>
          <p:nvPr>
            <p:ph type="title"/>
          </p:nvPr>
        </p:nvSpPr>
        <p:spPr>
          <a:xfrm>
            <a:off x="457200" y="0"/>
            <a:ext cx="8229600" cy="1143000"/>
          </a:xfrm>
        </p:spPr>
        <p:txBody>
          <a:bodyPr/>
          <a:lstStyle/>
          <a:p>
            <a:pPr eaLnBrk="1" hangingPunct="1">
              <a:defRPr/>
            </a:pPr>
            <a:r>
              <a:rPr lang="en-US" dirty="0"/>
              <a:t>Business Case for a Project</a:t>
            </a:r>
          </a:p>
        </p:txBody>
      </p:sp>
    </p:spTree>
    <p:extLst>
      <p:ext uri="{BB962C8B-B14F-4D97-AF65-F5344CB8AC3E}">
        <p14:creationId xmlns:p14="http://schemas.microsoft.com/office/powerpoint/2010/main" val="16920636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3"/>
          <p:cNvSpPr>
            <a:spLocks noGrp="1" noChangeArrowheads="1"/>
          </p:cNvSpPr>
          <p:nvPr>
            <p:ph idx="1"/>
          </p:nvPr>
        </p:nvSpPr>
        <p:spPr>
          <a:xfrm>
            <a:off x="457200" y="1481138"/>
            <a:ext cx="8458200" cy="4525962"/>
          </a:xfrm>
        </p:spPr>
        <p:txBody>
          <a:bodyPr/>
          <a:lstStyle/>
          <a:p>
            <a:pPr lvl="0"/>
            <a:r>
              <a:rPr lang="en-US" dirty="0"/>
              <a:t>Identifying project stakeholders</a:t>
            </a:r>
          </a:p>
          <a:p>
            <a:pPr lvl="0"/>
            <a:r>
              <a:rPr lang="en-US" dirty="0"/>
              <a:t>Creating the project charter</a:t>
            </a:r>
          </a:p>
          <a:p>
            <a:pPr lvl="0"/>
            <a:r>
              <a:rPr lang="en-US" dirty="0"/>
              <a:t>Creating the assumption log</a:t>
            </a:r>
          </a:p>
          <a:p>
            <a:pPr lvl="0"/>
            <a:r>
              <a:rPr lang="en-US" dirty="0"/>
              <a:t>Holding a kick-off meeting</a:t>
            </a:r>
          </a:p>
        </p:txBody>
      </p:sp>
      <p:sp>
        <p:nvSpPr>
          <p:cNvPr id="21508" name="Rectangle 2"/>
          <p:cNvSpPr>
            <a:spLocks noGrp="1" noChangeArrowheads="1"/>
          </p:cNvSpPr>
          <p:nvPr>
            <p:ph type="title"/>
          </p:nvPr>
        </p:nvSpPr>
        <p:spPr/>
        <p:txBody>
          <a:bodyPr/>
          <a:lstStyle/>
          <a:p>
            <a:pPr eaLnBrk="1" hangingPunct="1">
              <a:defRPr/>
            </a:pPr>
            <a:r>
              <a:rPr lang="en-US" dirty="0"/>
              <a:t>Initiating Processes</a:t>
            </a:r>
          </a:p>
        </p:txBody>
      </p:sp>
    </p:spTree>
    <p:extLst>
      <p:ext uri="{BB962C8B-B14F-4D97-AF65-F5344CB8AC3E}">
        <p14:creationId xmlns:p14="http://schemas.microsoft.com/office/powerpoint/2010/main" val="3235925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200" dirty="0"/>
              <a:t>Figure 3-11. Initiating Processes and Outputs (</a:t>
            </a:r>
            <a:r>
              <a:rPr lang="en-US" sz="3200" i="1" dirty="0"/>
              <a:t>PMBOK</a:t>
            </a:r>
            <a:r>
              <a:rPr lang="en-US" sz="3200" i="1" baseline="30000" dirty="0"/>
              <a:t>® </a:t>
            </a:r>
            <a:r>
              <a:rPr lang="en-US" sz="3200" i="1" dirty="0"/>
              <a:t>Guide – Sixth Edition</a:t>
            </a:r>
            <a:r>
              <a:rPr lang="en-US" sz="3200" dirty="0"/>
              <a:t>)</a:t>
            </a:r>
          </a:p>
        </p:txBody>
      </p:sp>
      <p:graphicFrame>
        <p:nvGraphicFramePr>
          <p:cNvPr id="7" name="Table 6"/>
          <p:cNvGraphicFramePr>
            <a:graphicFrameLocks noGrp="1"/>
          </p:cNvGraphicFramePr>
          <p:nvPr>
            <p:extLst>
              <p:ext uri="{D42A27DB-BD31-4B8C-83A1-F6EECF244321}">
                <p14:modId xmlns:p14="http://schemas.microsoft.com/office/powerpoint/2010/main" val="2928124910"/>
              </p:ext>
            </p:extLst>
          </p:nvPr>
        </p:nvGraphicFramePr>
        <p:xfrm>
          <a:off x="485775" y="1657895"/>
          <a:ext cx="7696200" cy="4790657"/>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20000"/>
                    </a:ext>
                  </a:extLst>
                </a:gridCol>
                <a:gridCol w="2463800">
                  <a:extLst>
                    <a:ext uri="{9D8B030D-6E8A-4147-A177-3AD203B41FA5}">
                      <a16:colId xmlns:a16="http://schemas.microsoft.com/office/drawing/2014/main" val="20001"/>
                    </a:ext>
                  </a:extLst>
                </a:gridCol>
                <a:gridCol w="2565400">
                  <a:extLst>
                    <a:ext uri="{9D8B030D-6E8A-4147-A177-3AD203B41FA5}">
                      <a16:colId xmlns:a16="http://schemas.microsoft.com/office/drawing/2014/main" val="20002"/>
                    </a:ext>
                  </a:extLst>
                </a:gridCol>
              </a:tblGrid>
              <a:tr h="894529">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Knowledge area</a:t>
                      </a:r>
                      <a:endParaRPr lang="en-US" sz="2400" dirty="0">
                        <a:latin typeface="Times New Roman" pitchFamily="18" charset="0"/>
                        <a:ea typeface="Times New Roman"/>
                        <a:cs typeface="Times New Roman" pitchFamily="18" charset="0"/>
                      </a:endParaRPr>
                    </a:p>
                  </a:txBody>
                  <a:tcPr marL="68580" marR="68580" marT="0" marB="0"/>
                </a:tc>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Initiating process</a:t>
                      </a:r>
                      <a:endParaRPr lang="en-US" sz="2400" dirty="0">
                        <a:latin typeface="Times New Roman" pitchFamily="18" charset="0"/>
                        <a:ea typeface="Times New Roman"/>
                        <a:cs typeface="Times New Roman" pitchFamily="18" charset="0"/>
                      </a:endParaRPr>
                    </a:p>
                  </a:txBody>
                  <a:tcPr marL="68580" marR="68580" marT="0" marB="0"/>
                </a:tc>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Outputs</a:t>
                      </a:r>
                      <a:endParaRPr lang="en-US" sz="2400" dirty="0">
                        <a:latin typeface="Times New Roman" pitchFamily="18" charset="0"/>
                        <a:ea typeface="Times New Roman"/>
                        <a:cs typeface="Times New Roman" pitchFamily="18" charset="0"/>
                      </a:endParaRPr>
                    </a:p>
                  </a:txBody>
                  <a:tcPr marL="68580" marR="68580" marT="0" marB="0"/>
                </a:tc>
                <a:extLst>
                  <a:ext uri="{0D108BD9-81ED-4DB2-BD59-A6C34878D82A}">
                    <a16:rowId xmlns:a16="http://schemas.microsoft.com/office/drawing/2014/main" val="10000"/>
                  </a:ext>
                </a:extLst>
              </a:tr>
              <a:tr h="1380131">
                <a:tc>
                  <a:txBody>
                    <a:bodyPr/>
                    <a:lstStyle/>
                    <a:p>
                      <a:pPr marL="0" marR="0">
                        <a:spcBef>
                          <a:spcPts val="300"/>
                        </a:spcBef>
                        <a:spcAft>
                          <a:spcPts val="0"/>
                        </a:spcAft>
                      </a:pPr>
                      <a:r>
                        <a:rPr lang="en-US" sz="1800" b="1" dirty="0">
                          <a:solidFill>
                            <a:schemeClr val="tx1"/>
                          </a:solidFill>
                          <a:effectLst/>
                          <a:latin typeface="+mn-lt"/>
                          <a:ea typeface="Times New Roman" panose="02020603050405020304" pitchFamily="18" charset="0"/>
                          <a:cs typeface="Times New Roman" panose="02020603050405020304" pitchFamily="18" charset="0"/>
                        </a:rPr>
                        <a:t>Project integration management</a:t>
                      </a:r>
                      <a:endParaRPr lang="en-US" sz="1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3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Develop project charter</a:t>
                      </a:r>
                    </a:p>
                  </a:txBody>
                  <a:tcPr marL="68580" marR="68580" marT="0" marB="0"/>
                </a:tc>
                <a:tc>
                  <a:txBody>
                    <a:bodyPr/>
                    <a:lstStyle/>
                    <a:p>
                      <a:pPr marL="0" marR="0">
                        <a:spcBef>
                          <a:spcPts val="3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Project charter</a:t>
                      </a:r>
                    </a:p>
                    <a:p>
                      <a:pPr marL="0" marR="0">
                        <a:lnSpc>
                          <a:spcPct val="150000"/>
                        </a:lnSpc>
                        <a:spcBef>
                          <a:spcPts val="6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Assumption log</a:t>
                      </a:r>
                      <a:endParaRPr lang="en-US" sz="2800" b="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1357540">
                <a:tc>
                  <a:txBody>
                    <a:bodyPr/>
                    <a:lstStyle/>
                    <a:p>
                      <a:pPr marL="0" marR="0">
                        <a:spcBef>
                          <a:spcPts val="300"/>
                        </a:spcBef>
                        <a:spcAft>
                          <a:spcPts val="0"/>
                        </a:spcAft>
                      </a:pPr>
                      <a:r>
                        <a:rPr lang="en-US" sz="1800" b="1" dirty="0">
                          <a:solidFill>
                            <a:schemeClr val="tx1"/>
                          </a:solidFill>
                          <a:effectLst/>
                          <a:latin typeface="+mn-lt"/>
                          <a:ea typeface="Times New Roman" panose="02020603050405020304" pitchFamily="18" charset="0"/>
                          <a:cs typeface="Times New Roman" panose="02020603050405020304" pitchFamily="18" charset="0"/>
                        </a:rPr>
                        <a:t>Project stakeholder management</a:t>
                      </a:r>
                      <a:endParaRPr lang="en-US" sz="1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3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Identify stakeholders</a:t>
                      </a:r>
                    </a:p>
                  </a:txBody>
                  <a:tcPr marL="68580" marR="68580" marT="0" marB="0"/>
                </a:tc>
                <a:tc>
                  <a:txBody>
                    <a:bodyPr/>
                    <a:lstStyle/>
                    <a:p>
                      <a:pPr marL="0" marR="0">
                        <a:spcBef>
                          <a:spcPts val="3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Stakeholder register</a:t>
                      </a: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Change requests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Project management plan updates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Project documents updates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900025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3"/>
          <p:cNvSpPr>
            <a:spLocks noGrp="1" noChangeArrowheads="1"/>
          </p:cNvSpPr>
          <p:nvPr>
            <p:ph idx="1"/>
          </p:nvPr>
        </p:nvSpPr>
        <p:spPr>
          <a:xfrm>
            <a:off x="381000" y="1524000"/>
            <a:ext cx="8458200" cy="5029200"/>
          </a:xfrm>
        </p:spPr>
        <p:txBody>
          <a:bodyPr/>
          <a:lstStyle/>
          <a:p>
            <a:pPr eaLnBrk="1" hangingPunct="1">
              <a:lnSpc>
                <a:spcPct val="90000"/>
              </a:lnSpc>
            </a:pPr>
            <a:r>
              <a:rPr lang="en-US" sz="2800" b="1" dirty="0"/>
              <a:t>Project stakeholders</a:t>
            </a:r>
            <a:r>
              <a:rPr lang="en-US" sz="2800" dirty="0"/>
              <a:t> are the people involved in or affected by project activities </a:t>
            </a:r>
          </a:p>
          <a:p>
            <a:pPr lvl="1" eaLnBrk="1" hangingPunct="1">
              <a:lnSpc>
                <a:spcPct val="90000"/>
              </a:lnSpc>
            </a:pPr>
            <a:r>
              <a:rPr lang="en-US" sz="2400" dirty="0"/>
              <a:t>Internal project stakeholders generally include the project sponsor, project team, support staff, and internal customers for the project. Other internal stakeholders include top management, other functional managers, and other project managers</a:t>
            </a:r>
          </a:p>
          <a:p>
            <a:pPr lvl="1" eaLnBrk="1" hangingPunct="1">
              <a:lnSpc>
                <a:spcPct val="90000"/>
              </a:lnSpc>
            </a:pPr>
            <a:r>
              <a:rPr lang="en-US" sz="2400" dirty="0"/>
              <a:t>External project stakeholders include the project’s customers (if they are external to the organization), competitors, suppliers, and other external groups that are potentially involved in or affected by the project, such as government officials and concerned citizens</a:t>
            </a:r>
          </a:p>
          <a:p>
            <a:pPr eaLnBrk="1" hangingPunct="1">
              <a:lnSpc>
                <a:spcPct val="90000"/>
              </a:lnSpc>
            </a:pPr>
            <a:endParaRPr lang="en-US" sz="2800" dirty="0"/>
          </a:p>
        </p:txBody>
      </p:sp>
      <p:sp>
        <p:nvSpPr>
          <p:cNvPr id="22532" name="Rectangle 2"/>
          <p:cNvSpPr>
            <a:spLocks noGrp="1" noChangeArrowheads="1"/>
          </p:cNvSpPr>
          <p:nvPr>
            <p:ph type="title"/>
          </p:nvPr>
        </p:nvSpPr>
        <p:spPr/>
        <p:txBody>
          <a:bodyPr>
            <a:normAutofit/>
          </a:bodyPr>
          <a:lstStyle/>
          <a:p>
            <a:pPr eaLnBrk="1" hangingPunct="1">
              <a:defRPr/>
            </a:pPr>
            <a:r>
              <a:rPr lang="en-US" sz="4000" dirty="0"/>
              <a:t>Identifying Stakeholders</a:t>
            </a:r>
          </a:p>
        </p:txBody>
      </p:sp>
    </p:spTree>
    <p:extLst>
      <p:ext uri="{BB962C8B-B14F-4D97-AF65-F5344CB8AC3E}">
        <p14:creationId xmlns:p14="http://schemas.microsoft.com/office/powerpoint/2010/main" val="19502887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3"/>
          <p:cNvSpPr>
            <a:spLocks noGrp="1" noChangeArrowheads="1"/>
          </p:cNvSpPr>
          <p:nvPr>
            <p:ph idx="1"/>
          </p:nvPr>
        </p:nvSpPr>
        <p:spPr>
          <a:xfrm>
            <a:off x="304800" y="1524000"/>
            <a:ext cx="8534400" cy="3733800"/>
          </a:xfrm>
        </p:spPr>
        <p:txBody>
          <a:bodyPr/>
          <a:lstStyle/>
          <a:p>
            <a:pPr eaLnBrk="1" hangingPunct="1"/>
            <a:r>
              <a:rPr lang="en-US" sz="2400" dirty="0"/>
              <a:t>A</a:t>
            </a:r>
            <a:r>
              <a:rPr lang="en-US" sz="2400" b="1" dirty="0"/>
              <a:t> stakeholder register </a:t>
            </a:r>
            <a:r>
              <a:rPr lang="en-US" sz="2400" dirty="0"/>
              <a:t>is a document that includes details related to the identified project stakeholders -usually available to many people, so it should not include sensitive information</a:t>
            </a:r>
          </a:p>
          <a:p>
            <a:r>
              <a:rPr lang="en-US" sz="2400" dirty="0"/>
              <a:t>A </a:t>
            </a:r>
            <a:r>
              <a:rPr lang="en-US" sz="2400" b="1" dirty="0"/>
              <a:t>stakeholder analysis </a:t>
            </a:r>
            <a:r>
              <a:rPr lang="en-US" sz="2400" dirty="0"/>
              <a:t>is a technique for analyzing information to determine which stakeholders’ interests to focus on and how to increase stakeholder support throughout the project</a:t>
            </a:r>
          </a:p>
          <a:p>
            <a:pPr eaLnBrk="1" hangingPunct="1"/>
            <a:endParaRPr lang="en-US" sz="2400" dirty="0"/>
          </a:p>
        </p:txBody>
      </p:sp>
      <p:sp>
        <p:nvSpPr>
          <p:cNvPr id="23556" name="Rectangle 2"/>
          <p:cNvSpPr>
            <a:spLocks noGrp="1" noChangeArrowheads="1"/>
          </p:cNvSpPr>
          <p:nvPr>
            <p:ph type="title"/>
          </p:nvPr>
        </p:nvSpPr>
        <p:spPr/>
        <p:txBody>
          <a:bodyPr>
            <a:normAutofit/>
          </a:bodyPr>
          <a:lstStyle/>
          <a:p>
            <a:pPr eaLnBrk="1" hangingPunct="1">
              <a:defRPr/>
            </a:pPr>
            <a:r>
              <a:rPr lang="en-US" dirty="0"/>
              <a:t>Stakeholder Register and Stakeholder Analysis</a:t>
            </a:r>
          </a:p>
        </p:txBody>
      </p:sp>
    </p:spTree>
    <p:extLst>
      <p:ext uri="{BB962C8B-B14F-4D97-AF65-F5344CB8AC3E}">
        <p14:creationId xmlns:p14="http://schemas.microsoft.com/office/powerpoint/2010/main" val="3530869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p:cNvSpPr txBox="1">
            <a:spLocks noGrp="1" noChangeArrowheads="1"/>
          </p:cNvSpPr>
          <p:nvPr>
            <p:ph type="title"/>
          </p:nvPr>
        </p:nvSpPr>
        <p:spPr bwMode="auto">
          <a:xfrm>
            <a:off x="587867" y="392280"/>
            <a:ext cx="328006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MY" sz="2400" dirty="0">
                <a:solidFill>
                  <a:schemeClr val="tx1"/>
                </a:solidFill>
              </a:rPr>
              <a:t>Contents &amp; Structure</a:t>
            </a:r>
            <a:endParaRPr lang="en-US" altLang="zh-TW" u="sng" dirty="0">
              <a:solidFill>
                <a:schemeClr val="accent6">
                  <a:lumMod val="75000"/>
                </a:schemeClr>
              </a:solidFill>
              <a:latin typeface="Century Gothic" panose="020B0502020202020204" pitchFamily="34" charset="0"/>
              <a:ea typeface="新細明體" pitchFamily="18" charset="-120"/>
            </a:endParaRPr>
          </a:p>
        </p:txBody>
      </p:sp>
      <p:graphicFrame>
        <p:nvGraphicFramePr>
          <p:cNvPr id="4" name="Table 3"/>
          <p:cNvGraphicFramePr>
            <a:graphicFrameLocks noGrp="1"/>
          </p:cNvGraphicFramePr>
          <p:nvPr>
            <p:extLst>
              <p:ext uri="{D42A27DB-BD31-4B8C-83A1-F6EECF244321}">
                <p14:modId xmlns:p14="http://schemas.microsoft.com/office/powerpoint/2010/main" val="2092145989"/>
              </p:ext>
            </p:extLst>
          </p:nvPr>
        </p:nvGraphicFramePr>
        <p:xfrm>
          <a:off x="717129" y="1481625"/>
          <a:ext cx="7696200" cy="4790657"/>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20000"/>
                    </a:ext>
                  </a:extLst>
                </a:gridCol>
                <a:gridCol w="2463800">
                  <a:extLst>
                    <a:ext uri="{9D8B030D-6E8A-4147-A177-3AD203B41FA5}">
                      <a16:colId xmlns:a16="http://schemas.microsoft.com/office/drawing/2014/main" val="20001"/>
                    </a:ext>
                  </a:extLst>
                </a:gridCol>
                <a:gridCol w="2565400">
                  <a:extLst>
                    <a:ext uri="{9D8B030D-6E8A-4147-A177-3AD203B41FA5}">
                      <a16:colId xmlns:a16="http://schemas.microsoft.com/office/drawing/2014/main" val="20002"/>
                    </a:ext>
                  </a:extLst>
                </a:gridCol>
              </a:tblGrid>
              <a:tr h="894529">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Knowledge area</a:t>
                      </a:r>
                      <a:endParaRPr lang="en-US" sz="2400" dirty="0">
                        <a:latin typeface="Times New Roman" pitchFamily="18" charset="0"/>
                        <a:ea typeface="Times New Roman"/>
                        <a:cs typeface="Times New Roman" pitchFamily="18" charset="0"/>
                      </a:endParaRPr>
                    </a:p>
                  </a:txBody>
                  <a:tcPr marL="68580" marR="68580" marT="0" marB="0"/>
                </a:tc>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Initiating process</a:t>
                      </a:r>
                      <a:endParaRPr lang="en-US" sz="2400" dirty="0">
                        <a:latin typeface="Times New Roman" pitchFamily="18" charset="0"/>
                        <a:ea typeface="Times New Roman"/>
                        <a:cs typeface="Times New Roman" pitchFamily="18" charset="0"/>
                      </a:endParaRPr>
                    </a:p>
                  </a:txBody>
                  <a:tcPr marL="68580" marR="68580" marT="0" marB="0"/>
                </a:tc>
                <a:tc>
                  <a:txBody>
                    <a:bodyPr/>
                    <a:lstStyle/>
                    <a:p>
                      <a:pPr marL="0" marR="0">
                        <a:lnSpc>
                          <a:spcPts val="1600"/>
                        </a:lnSpc>
                        <a:spcBef>
                          <a:spcPts val="800"/>
                        </a:spcBef>
                        <a:spcAft>
                          <a:spcPts val="0"/>
                        </a:spcAft>
                      </a:pPr>
                      <a:endParaRPr lang="en-US" sz="2400" dirty="0"/>
                    </a:p>
                    <a:p>
                      <a:pPr marL="0" marR="0">
                        <a:lnSpc>
                          <a:spcPts val="1600"/>
                        </a:lnSpc>
                        <a:spcBef>
                          <a:spcPts val="800"/>
                        </a:spcBef>
                        <a:spcAft>
                          <a:spcPts val="0"/>
                        </a:spcAft>
                      </a:pPr>
                      <a:r>
                        <a:rPr lang="en-US" sz="2400" dirty="0"/>
                        <a:t>Outputs</a:t>
                      </a:r>
                      <a:endParaRPr lang="en-US" sz="2400" dirty="0">
                        <a:latin typeface="Times New Roman" pitchFamily="18" charset="0"/>
                        <a:ea typeface="Times New Roman"/>
                        <a:cs typeface="Times New Roman" pitchFamily="18" charset="0"/>
                      </a:endParaRPr>
                    </a:p>
                  </a:txBody>
                  <a:tcPr marL="68580" marR="68580" marT="0" marB="0"/>
                </a:tc>
                <a:extLst>
                  <a:ext uri="{0D108BD9-81ED-4DB2-BD59-A6C34878D82A}">
                    <a16:rowId xmlns:a16="http://schemas.microsoft.com/office/drawing/2014/main" val="10000"/>
                  </a:ext>
                </a:extLst>
              </a:tr>
              <a:tr h="1380131">
                <a:tc>
                  <a:txBody>
                    <a:bodyPr/>
                    <a:lstStyle/>
                    <a:p>
                      <a:pPr marL="0" marR="0">
                        <a:spcBef>
                          <a:spcPts val="300"/>
                        </a:spcBef>
                        <a:spcAft>
                          <a:spcPts val="0"/>
                        </a:spcAft>
                      </a:pPr>
                      <a:r>
                        <a:rPr lang="en-US" sz="1800" b="1" dirty="0">
                          <a:solidFill>
                            <a:schemeClr val="tx1"/>
                          </a:solidFill>
                          <a:effectLst/>
                          <a:latin typeface="+mn-lt"/>
                          <a:ea typeface="Times New Roman" panose="02020603050405020304" pitchFamily="18" charset="0"/>
                          <a:cs typeface="Times New Roman" panose="02020603050405020304" pitchFamily="18" charset="0"/>
                        </a:rPr>
                        <a:t>Project integration management</a:t>
                      </a:r>
                      <a:endParaRPr lang="en-US" sz="1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3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Develop project charter</a:t>
                      </a:r>
                    </a:p>
                  </a:txBody>
                  <a:tcPr marL="68580" marR="68580" marT="0" marB="0"/>
                </a:tc>
                <a:tc>
                  <a:txBody>
                    <a:bodyPr/>
                    <a:lstStyle/>
                    <a:p>
                      <a:pPr marL="0" marR="0">
                        <a:spcBef>
                          <a:spcPts val="3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Project charter</a:t>
                      </a:r>
                    </a:p>
                    <a:p>
                      <a:pPr marL="0" marR="0">
                        <a:lnSpc>
                          <a:spcPct val="150000"/>
                        </a:lnSpc>
                        <a:spcBef>
                          <a:spcPts val="600"/>
                        </a:spcBef>
                        <a:spcAft>
                          <a:spcPts val="0"/>
                        </a:spcAft>
                      </a:pPr>
                      <a:r>
                        <a:rPr lang="en-US" sz="1800" b="0" dirty="0">
                          <a:solidFill>
                            <a:schemeClr val="tx1"/>
                          </a:solidFill>
                          <a:effectLst/>
                          <a:latin typeface="+mn-lt"/>
                          <a:ea typeface="Times New Roman" panose="02020603050405020304" pitchFamily="18" charset="0"/>
                          <a:cs typeface="Times New Roman" panose="02020603050405020304" pitchFamily="18" charset="0"/>
                        </a:rPr>
                        <a:t>Assumption log</a:t>
                      </a:r>
                      <a:endParaRPr lang="en-US" sz="2800" b="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1357540">
                <a:tc>
                  <a:txBody>
                    <a:bodyPr/>
                    <a:lstStyle/>
                    <a:p>
                      <a:pPr marL="0" marR="0">
                        <a:spcBef>
                          <a:spcPts val="300"/>
                        </a:spcBef>
                        <a:spcAft>
                          <a:spcPts val="0"/>
                        </a:spcAft>
                      </a:pPr>
                      <a:r>
                        <a:rPr lang="en-US" sz="1800" b="1" dirty="0">
                          <a:solidFill>
                            <a:schemeClr val="tx1"/>
                          </a:solidFill>
                          <a:effectLst/>
                          <a:latin typeface="+mn-lt"/>
                          <a:ea typeface="Times New Roman" panose="02020603050405020304" pitchFamily="18" charset="0"/>
                          <a:cs typeface="Times New Roman" panose="02020603050405020304" pitchFamily="18" charset="0"/>
                        </a:rPr>
                        <a:t>Project stakeholder management</a:t>
                      </a:r>
                      <a:endParaRPr lang="en-US" sz="1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3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Identify stakeholders</a:t>
                      </a:r>
                    </a:p>
                  </a:txBody>
                  <a:tcPr marL="68580" marR="68580" marT="0" marB="0"/>
                </a:tc>
                <a:tc>
                  <a:txBody>
                    <a:bodyPr/>
                    <a:lstStyle/>
                    <a:p>
                      <a:pPr marL="0" marR="0">
                        <a:spcBef>
                          <a:spcPts val="3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Stakeholder register</a:t>
                      </a: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Change requests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Project management plan updates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p>
                      <a:pPr marL="0" marR="0">
                        <a:lnSpc>
                          <a:spcPct val="150000"/>
                        </a:lnSpc>
                        <a:spcBef>
                          <a:spcPts val="600"/>
                        </a:spcBef>
                        <a:spcAft>
                          <a:spcPts val="0"/>
                        </a:spcAft>
                      </a:pPr>
                      <a:r>
                        <a:rPr lang="en-US" sz="1800" dirty="0">
                          <a:solidFill>
                            <a:schemeClr val="tx1"/>
                          </a:solidFill>
                          <a:effectLst/>
                          <a:latin typeface="+mn-lt"/>
                          <a:ea typeface="Times New Roman" panose="02020603050405020304" pitchFamily="18" charset="0"/>
                          <a:cs typeface="Times New Roman" panose="02020603050405020304" pitchFamily="18" charset="0"/>
                        </a:rPr>
                        <a:t>Project documents updates</a:t>
                      </a:r>
                      <a:endParaRPr lang="en-US" sz="2800" dirty="0">
                        <a:solidFill>
                          <a:schemeClr val="tx1"/>
                        </a:solidFill>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0558751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p:nvPr>
        </p:nvSpPr>
        <p:spPr>
          <a:xfrm>
            <a:off x="0" y="0"/>
            <a:ext cx="9144000" cy="762000"/>
          </a:xfrm>
        </p:spPr>
        <p:txBody>
          <a:bodyPr>
            <a:normAutofit fontScale="90000"/>
          </a:bodyPr>
          <a:lstStyle/>
          <a:p>
            <a:pPr eaLnBrk="1" hangingPunct="1">
              <a:defRPr/>
            </a:pPr>
            <a:r>
              <a:rPr lang="en-US" sz="4000" dirty="0"/>
              <a:t>Figure 3-12. Sample Stakeholder Register</a:t>
            </a:r>
          </a:p>
        </p:txBody>
      </p:sp>
      <p:graphicFrame>
        <p:nvGraphicFramePr>
          <p:cNvPr id="2" name="Table 1"/>
          <p:cNvGraphicFramePr>
            <a:graphicFrameLocks noGrp="1"/>
          </p:cNvGraphicFramePr>
          <p:nvPr/>
        </p:nvGraphicFramePr>
        <p:xfrm>
          <a:off x="533399" y="1447800"/>
          <a:ext cx="7924801" cy="3962400"/>
        </p:xfrm>
        <a:graphic>
          <a:graphicData uri="http://schemas.openxmlformats.org/drawingml/2006/table">
            <a:tbl>
              <a:tblPr firstRow="1" firstCol="1" bandRow="1">
                <a:tableStyleId>{5C22544A-7EE6-4342-B048-85BDC9FD1C3A}</a:tableStyleId>
              </a:tblPr>
              <a:tblGrid>
                <a:gridCol w="1143619">
                  <a:extLst>
                    <a:ext uri="{9D8B030D-6E8A-4147-A177-3AD203B41FA5}">
                      <a16:colId xmlns:a16="http://schemas.microsoft.com/office/drawing/2014/main" val="20000"/>
                    </a:ext>
                  </a:extLst>
                </a:gridCol>
                <a:gridCol w="1127513">
                  <a:extLst>
                    <a:ext uri="{9D8B030D-6E8A-4147-A177-3AD203B41FA5}">
                      <a16:colId xmlns:a16="http://schemas.microsoft.com/office/drawing/2014/main" val="20001"/>
                    </a:ext>
                  </a:extLst>
                </a:gridCol>
                <a:gridCol w="1046976">
                  <a:extLst>
                    <a:ext uri="{9D8B030D-6E8A-4147-A177-3AD203B41FA5}">
                      <a16:colId xmlns:a16="http://schemas.microsoft.com/office/drawing/2014/main" val="20002"/>
                    </a:ext>
                  </a:extLst>
                </a:gridCol>
                <a:gridCol w="1046976">
                  <a:extLst>
                    <a:ext uri="{9D8B030D-6E8A-4147-A177-3AD203B41FA5}">
                      <a16:colId xmlns:a16="http://schemas.microsoft.com/office/drawing/2014/main" val="20003"/>
                    </a:ext>
                  </a:extLst>
                </a:gridCol>
                <a:gridCol w="3559717">
                  <a:extLst>
                    <a:ext uri="{9D8B030D-6E8A-4147-A177-3AD203B41FA5}">
                      <a16:colId xmlns:a16="http://schemas.microsoft.com/office/drawing/2014/main" val="20004"/>
                    </a:ext>
                  </a:extLst>
                </a:gridCol>
              </a:tblGrid>
              <a:tr h="990600">
                <a:tc>
                  <a:txBody>
                    <a:bodyPr/>
                    <a:lstStyle/>
                    <a:p>
                      <a:pPr marL="0" marR="0">
                        <a:lnSpc>
                          <a:spcPct val="150000"/>
                        </a:lnSpc>
                        <a:spcBef>
                          <a:spcPts val="600"/>
                        </a:spcBef>
                        <a:spcAft>
                          <a:spcPts val="0"/>
                        </a:spcAft>
                      </a:pPr>
                      <a:r>
                        <a:rPr lang="en-US" sz="1600" dirty="0">
                          <a:effectLst/>
                        </a:rPr>
                        <a:t>Name</a:t>
                      </a: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Position</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Internal/</a:t>
                      </a:r>
                      <a:endParaRPr lang="en-US" sz="2400">
                        <a:effectLst/>
                      </a:endParaRPr>
                    </a:p>
                    <a:p>
                      <a:pPr marL="0" marR="0">
                        <a:lnSpc>
                          <a:spcPct val="150000"/>
                        </a:lnSpc>
                        <a:spcBef>
                          <a:spcPts val="600"/>
                        </a:spcBef>
                        <a:spcAft>
                          <a:spcPts val="0"/>
                        </a:spcAft>
                      </a:pPr>
                      <a:r>
                        <a:rPr lang="en-US" sz="1600">
                          <a:effectLst/>
                        </a:rPr>
                        <a:t>External</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Project</a:t>
                      </a:r>
                      <a:endParaRPr lang="en-US" sz="2400">
                        <a:effectLst/>
                      </a:endParaRPr>
                    </a:p>
                    <a:p>
                      <a:pPr marL="0" marR="0">
                        <a:lnSpc>
                          <a:spcPct val="150000"/>
                        </a:lnSpc>
                        <a:spcBef>
                          <a:spcPts val="600"/>
                        </a:spcBef>
                        <a:spcAft>
                          <a:spcPts val="0"/>
                        </a:spcAft>
                      </a:pPr>
                      <a:r>
                        <a:rPr lang="en-US" sz="1600">
                          <a:effectLst/>
                        </a:rPr>
                        <a:t>Role</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dirty="0">
                          <a:effectLst/>
                        </a:rPr>
                        <a:t>Contact Information</a:t>
                      </a: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842288">
                <a:tc>
                  <a:txBody>
                    <a:bodyPr/>
                    <a:lstStyle/>
                    <a:p>
                      <a:pPr marL="0" marR="0">
                        <a:lnSpc>
                          <a:spcPct val="150000"/>
                        </a:lnSpc>
                        <a:spcBef>
                          <a:spcPts val="600"/>
                        </a:spcBef>
                        <a:spcAft>
                          <a:spcPts val="0"/>
                        </a:spcAft>
                      </a:pPr>
                      <a:r>
                        <a:rPr lang="en-US" sz="1600">
                          <a:effectLst/>
                        </a:rPr>
                        <a:t>Mike Sundby</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VP of HR</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Internal</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Project champion</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msundy@globalconstruction.com</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842288">
                <a:tc>
                  <a:txBody>
                    <a:bodyPr/>
                    <a:lstStyle/>
                    <a:p>
                      <a:pPr marL="0" marR="0">
                        <a:lnSpc>
                          <a:spcPct val="150000"/>
                        </a:lnSpc>
                        <a:spcBef>
                          <a:spcPts val="600"/>
                        </a:spcBef>
                        <a:spcAft>
                          <a:spcPts val="0"/>
                        </a:spcAft>
                      </a:pPr>
                      <a:r>
                        <a:rPr lang="en-US" sz="1600">
                          <a:effectLst/>
                        </a:rPr>
                        <a:t>Lucy Camerena</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Training Director</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Internal</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Project sponsor</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lcamerena@globalconstruction.com</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1287224">
                <a:tc>
                  <a:txBody>
                    <a:bodyPr/>
                    <a:lstStyle/>
                    <a:p>
                      <a:pPr marL="0" marR="0">
                        <a:lnSpc>
                          <a:spcPct val="150000"/>
                        </a:lnSpc>
                        <a:spcBef>
                          <a:spcPts val="600"/>
                        </a:spcBef>
                        <a:spcAft>
                          <a:spcPts val="0"/>
                        </a:spcAft>
                      </a:pPr>
                      <a:r>
                        <a:rPr lang="en-US" sz="1600">
                          <a:effectLst/>
                        </a:rPr>
                        <a:t>Ron Ryan</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Senior HR staff member</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Internal</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rPr>
                        <a:t>Led the Phase I project</a:t>
                      </a:r>
                      <a:endParaRPr lang="en-US" sz="2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dirty="0">
                          <a:effectLst/>
                        </a:rPr>
                        <a:t>rryan@globalconstruction.com</a:t>
                      </a:r>
                      <a:endParaRPr lang="en-US" sz="2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6408632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Figure 3-13. Sample Stakeholder Analysis Power/Interest Grid</a:t>
            </a:r>
          </a:p>
        </p:txBody>
      </p:sp>
      <p:pic>
        <p:nvPicPr>
          <p:cNvPr id="4" name="Picture 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1600" y="1701800"/>
            <a:ext cx="5490527" cy="4241800"/>
          </a:xfrm>
          <a:prstGeom prst="rect">
            <a:avLst/>
          </a:prstGeom>
          <a:noFill/>
          <a:ln>
            <a:noFill/>
          </a:ln>
        </p:spPr>
      </p:pic>
    </p:spTree>
    <p:extLst>
      <p:ext uri="{BB962C8B-B14F-4D97-AF65-F5344CB8AC3E}">
        <p14:creationId xmlns:p14="http://schemas.microsoft.com/office/powerpoint/2010/main" val="33078318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lvl="0"/>
            <a:r>
              <a:rPr lang="en-US" i="1" dirty="0"/>
              <a:t>Unaware:</a:t>
            </a:r>
            <a:r>
              <a:rPr lang="en-US" dirty="0"/>
              <a:t> Unaware of the project and its potential impacts on them</a:t>
            </a:r>
          </a:p>
          <a:p>
            <a:pPr lvl="0"/>
            <a:r>
              <a:rPr lang="en-US" i="1" dirty="0"/>
              <a:t>Resistant:</a:t>
            </a:r>
            <a:r>
              <a:rPr lang="en-US" dirty="0"/>
              <a:t> Aware of the project yet resistant to change</a:t>
            </a:r>
          </a:p>
          <a:p>
            <a:pPr lvl="0"/>
            <a:r>
              <a:rPr lang="en-US" i="1" dirty="0"/>
              <a:t>Neutral:</a:t>
            </a:r>
            <a:r>
              <a:rPr lang="en-US" dirty="0"/>
              <a:t> Aware of the project yet neither supportive nor resistant</a:t>
            </a:r>
          </a:p>
          <a:p>
            <a:pPr lvl="0"/>
            <a:r>
              <a:rPr lang="en-US" i="1" dirty="0"/>
              <a:t>Supportive:</a:t>
            </a:r>
            <a:r>
              <a:rPr lang="en-US" dirty="0"/>
              <a:t> Aware of the project and supportive of change</a:t>
            </a:r>
          </a:p>
          <a:p>
            <a:pPr lvl="0"/>
            <a:r>
              <a:rPr lang="en-US" i="1" dirty="0"/>
              <a:t>Leading:</a:t>
            </a:r>
            <a:r>
              <a:rPr lang="en-US" dirty="0"/>
              <a:t> Aware of the project and its potential impacts and actively engaged in helping it succeed</a:t>
            </a:r>
          </a:p>
          <a:p>
            <a:pPr marL="109728" indent="0">
              <a:buNone/>
            </a:pPr>
            <a:endParaRPr lang="en-US" dirty="0"/>
          </a:p>
        </p:txBody>
      </p:sp>
      <p:sp>
        <p:nvSpPr>
          <p:cNvPr id="3" name="Title 2"/>
          <p:cNvSpPr>
            <a:spLocks noGrp="1"/>
          </p:cNvSpPr>
          <p:nvPr>
            <p:ph type="title"/>
          </p:nvPr>
        </p:nvSpPr>
        <p:spPr/>
        <p:txBody>
          <a:bodyPr>
            <a:normAutofit/>
          </a:bodyPr>
          <a:lstStyle/>
          <a:p>
            <a:r>
              <a:rPr lang="en-US" dirty="0"/>
              <a:t>Categorizing Engagement Levels of Stakeholders</a:t>
            </a:r>
          </a:p>
        </p:txBody>
      </p:sp>
    </p:spTree>
    <p:extLst>
      <p:ext uri="{BB962C8B-B14F-4D97-AF65-F5344CB8AC3E}">
        <p14:creationId xmlns:p14="http://schemas.microsoft.com/office/powerpoint/2010/main" val="3853256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3"/>
          <p:cNvSpPr>
            <a:spLocks noGrp="1" noChangeArrowheads="1"/>
          </p:cNvSpPr>
          <p:nvPr>
            <p:ph idx="1"/>
          </p:nvPr>
        </p:nvSpPr>
        <p:spPr>
          <a:xfrm>
            <a:off x="342900" y="1413154"/>
            <a:ext cx="8458200" cy="5105400"/>
          </a:xfrm>
        </p:spPr>
        <p:txBody>
          <a:bodyPr>
            <a:normAutofit/>
          </a:bodyPr>
          <a:lstStyle/>
          <a:p>
            <a:pPr eaLnBrk="1" hangingPunct="1">
              <a:lnSpc>
                <a:spcPct val="90000"/>
              </a:lnSpc>
            </a:pPr>
            <a:r>
              <a:rPr lang="en-US" dirty="0"/>
              <a:t>A </a:t>
            </a:r>
            <a:r>
              <a:rPr lang="en-US" b="1" dirty="0"/>
              <a:t>project charter </a:t>
            </a:r>
            <a:r>
              <a:rPr lang="en-US" dirty="0"/>
              <a:t>is a document that formally recognizes the existence of a project and provides a summary of the project’s objectives and management</a:t>
            </a:r>
          </a:p>
          <a:p>
            <a:pPr eaLnBrk="1" hangingPunct="1">
              <a:lnSpc>
                <a:spcPct val="90000"/>
              </a:lnSpc>
            </a:pPr>
            <a:r>
              <a:rPr lang="en-US" dirty="0"/>
              <a:t>It authorizes the project manager to use organizational resources to complete the project</a:t>
            </a:r>
          </a:p>
          <a:p>
            <a:pPr eaLnBrk="1" hangingPunct="1">
              <a:lnSpc>
                <a:spcPct val="90000"/>
              </a:lnSpc>
            </a:pPr>
            <a:r>
              <a:rPr lang="en-US" dirty="0"/>
              <a:t>Ideally, the project manager will play a major role in developing the project charter</a:t>
            </a:r>
          </a:p>
          <a:p>
            <a:pPr eaLnBrk="1" hangingPunct="1">
              <a:lnSpc>
                <a:spcPct val="90000"/>
              </a:lnSpc>
            </a:pPr>
            <a:r>
              <a:rPr lang="en-US" dirty="0"/>
              <a:t>Instead of project charters, some organizations initiate projects using a simple letter of agreement or formal contracts</a:t>
            </a:r>
          </a:p>
          <a:p>
            <a:pPr eaLnBrk="1" hangingPunct="1">
              <a:lnSpc>
                <a:spcPct val="90000"/>
              </a:lnSpc>
            </a:pPr>
            <a:r>
              <a:rPr lang="en-US" i="1" dirty="0"/>
              <a:t>A crucial part of the project charter is the </a:t>
            </a:r>
            <a:r>
              <a:rPr lang="en-US" i="1" dirty="0">
                <a:solidFill>
                  <a:srgbClr val="FF0000"/>
                </a:solidFill>
              </a:rPr>
              <a:t>sign-off </a:t>
            </a:r>
            <a:r>
              <a:rPr lang="en-US" i="1" dirty="0"/>
              <a:t>section</a:t>
            </a:r>
          </a:p>
        </p:txBody>
      </p:sp>
      <p:sp>
        <p:nvSpPr>
          <p:cNvPr id="31748" name="Rectangle 2"/>
          <p:cNvSpPr>
            <a:spLocks noGrp="1" noChangeArrowheads="1"/>
          </p:cNvSpPr>
          <p:nvPr>
            <p:ph type="title"/>
          </p:nvPr>
        </p:nvSpPr>
        <p:spPr>
          <a:xfrm>
            <a:off x="457200" y="0"/>
            <a:ext cx="8229600" cy="1143000"/>
          </a:xfrm>
        </p:spPr>
        <p:txBody>
          <a:bodyPr>
            <a:normAutofit/>
          </a:bodyPr>
          <a:lstStyle/>
          <a:p>
            <a:pPr eaLnBrk="1" hangingPunct="1">
              <a:defRPr/>
            </a:pPr>
            <a:r>
              <a:rPr lang="en-US" dirty="0"/>
              <a:t>Creating a Project Charter and</a:t>
            </a:r>
            <a:br>
              <a:rPr lang="en-US" dirty="0"/>
            </a:br>
            <a:r>
              <a:rPr lang="en-US" dirty="0"/>
              <a:t>Assumption Log</a:t>
            </a:r>
          </a:p>
        </p:txBody>
      </p:sp>
    </p:spTree>
    <p:extLst>
      <p:ext uri="{BB962C8B-B14F-4D97-AF65-F5344CB8AC3E}">
        <p14:creationId xmlns:p14="http://schemas.microsoft.com/office/powerpoint/2010/main" val="2061520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3"/>
          <p:cNvSpPr>
            <a:spLocks noGrp="1" noChangeArrowheads="1"/>
          </p:cNvSpPr>
          <p:nvPr>
            <p:ph idx="1"/>
          </p:nvPr>
        </p:nvSpPr>
        <p:spPr>
          <a:xfrm>
            <a:off x="358775" y="1150937"/>
            <a:ext cx="8229600" cy="5029200"/>
          </a:xfrm>
        </p:spPr>
        <p:txBody>
          <a:bodyPr>
            <a:normAutofit lnSpcReduction="10000"/>
          </a:bodyPr>
          <a:lstStyle/>
          <a:p>
            <a:pPr lvl="0"/>
            <a:r>
              <a:rPr lang="en-US" sz="2400" dirty="0"/>
              <a:t>The project’s title and date of authorization</a:t>
            </a:r>
          </a:p>
          <a:p>
            <a:pPr lvl="0"/>
            <a:r>
              <a:rPr lang="en-US" sz="2400" dirty="0"/>
              <a:t>The project manager’s name and contact information</a:t>
            </a:r>
          </a:p>
          <a:p>
            <a:pPr lvl="0"/>
            <a:r>
              <a:rPr lang="en-US" sz="2400" dirty="0"/>
              <a:t>A summary schedule or timeline, including the planned start and finish dates; if a summary milestone schedule is available, it should also be included or referenced</a:t>
            </a:r>
          </a:p>
          <a:p>
            <a:pPr lvl="0"/>
            <a:r>
              <a:rPr lang="en-US" sz="2400" dirty="0"/>
              <a:t>A summary of the project’s estimated cost and budget allocation</a:t>
            </a:r>
          </a:p>
          <a:p>
            <a:pPr lvl="0"/>
            <a:r>
              <a:rPr lang="en-US" sz="2400" dirty="0"/>
              <a:t>A brief description of the project objectives, including the business need or other justification for authorizing the project</a:t>
            </a:r>
          </a:p>
          <a:p>
            <a:pPr lvl="0"/>
            <a:r>
              <a:rPr lang="en-US" sz="2400" dirty="0"/>
              <a:t>Project success criteria or approval requirements, including project approval requirements and who signs off on the project</a:t>
            </a:r>
          </a:p>
        </p:txBody>
      </p:sp>
      <p:sp>
        <p:nvSpPr>
          <p:cNvPr id="32772" name="Rectangle 2"/>
          <p:cNvSpPr>
            <a:spLocks noGrp="1" noChangeArrowheads="1"/>
          </p:cNvSpPr>
          <p:nvPr>
            <p:ph type="title"/>
          </p:nvPr>
        </p:nvSpPr>
        <p:spPr>
          <a:xfrm>
            <a:off x="457200" y="0"/>
            <a:ext cx="8229600" cy="838200"/>
          </a:xfrm>
        </p:spPr>
        <p:txBody>
          <a:bodyPr/>
          <a:lstStyle/>
          <a:p>
            <a:pPr eaLnBrk="1" hangingPunct="1">
              <a:defRPr/>
            </a:pPr>
            <a:r>
              <a:rPr lang="en-US" dirty="0"/>
              <a:t>Contents of a Project Charter</a:t>
            </a:r>
          </a:p>
        </p:txBody>
      </p:sp>
    </p:spTree>
    <p:extLst>
      <p:ext uri="{BB962C8B-B14F-4D97-AF65-F5344CB8AC3E}">
        <p14:creationId xmlns:p14="http://schemas.microsoft.com/office/powerpoint/2010/main" val="11675209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lvl="0"/>
            <a:r>
              <a:rPr lang="en-US" sz="2800" dirty="0"/>
              <a:t>A summary of the planned approach for managing the project, which should describe stakeholder needs and expectations, overall project risk, important assumptions and constraints, and should refer to related documents, such as a communications management plan, as available</a:t>
            </a:r>
          </a:p>
          <a:p>
            <a:pPr lvl="0"/>
            <a:r>
              <a:rPr lang="en-US" sz="2800" dirty="0"/>
              <a:t>A roles and responsibilities matrix</a:t>
            </a:r>
          </a:p>
          <a:p>
            <a:pPr lvl="0"/>
            <a:r>
              <a:rPr lang="en-US" sz="2800" dirty="0"/>
              <a:t>A sign-off section for signatures of key project stakeholders</a:t>
            </a:r>
          </a:p>
          <a:p>
            <a:pPr lvl="0"/>
            <a:r>
              <a:rPr lang="en-US" sz="2800" dirty="0"/>
              <a:t>A comments section in which stakeholders can provide important comments related to the project</a:t>
            </a:r>
          </a:p>
        </p:txBody>
      </p:sp>
      <p:sp>
        <p:nvSpPr>
          <p:cNvPr id="4" name="Title 3"/>
          <p:cNvSpPr>
            <a:spLocks noGrp="1"/>
          </p:cNvSpPr>
          <p:nvPr>
            <p:ph type="title"/>
          </p:nvPr>
        </p:nvSpPr>
        <p:spPr/>
        <p:txBody>
          <a:bodyPr>
            <a:normAutofit/>
          </a:bodyPr>
          <a:lstStyle/>
          <a:p>
            <a:r>
              <a:rPr lang="en-US" dirty="0"/>
              <a:t>Contents of a Project Charter (continued)</a:t>
            </a:r>
          </a:p>
        </p:txBody>
      </p:sp>
    </p:spTree>
    <p:extLst>
      <p:ext uri="{BB962C8B-B14F-4D97-AF65-F5344CB8AC3E}">
        <p14:creationId xmlns:p14="http://schemas.microsoft.com/office/powerpoint/2010/main" val="18320499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6" name="Rectangle 2"/>
          <p:cNvSpPr>
            <a:spLocks noGrp="1" noChangeArrowheads="1"/>
          </p:cNvSpPr>
          <p:nvPr>
            <p:ph type="title"/>
          </p:nvPr>
        </p:nvSpPr>
        <p:spPr>
          <a:xfrm>
            <a:off x="457200" y="0"/>
            <a:ext cx="8229600" cy="639762"/>
          </a:xfrm>
        </p:spPr>
        <p:txBody>
          <a:bodyPr>
            <a:normAutofit/>
          </a:bodyPr>
          <a:lstStyle/>
          <a:p>
            <a:pPr eaLnBrk="1" hangingPunct="1">
              <a:defRPr/>
            </a:pPr>
            <a:r>
              <a:rPr lang="en-US" dirty="0"/>
              <a:t>Figure 3-15. Sample Project Charter</a:t>
            </a:r>
          </a:p>
        </p:txBody>
      </p:sp>
      <p:graphicFrame>
        <p:nvGraphicFramePr>
          <p:cNvPr id="4" name="Table 3"/>
          <p:cNvGraphicFramePr>
            <a:graphicFrameLocks noGrp="1"/>
          </p:cNvGraphicFramePr>
          <p:nvPr/>
        </p:nvGraphicFramePr>
        <p:xfrm>
          <a:off x="838200" y="914400"/>
          <a:ext cx="7391400" cy="4876801"/>
        </p:xfrm>
        <a:graphic>
          <a:graphicData uri="http://schemas.openxmlformats.org/drawingml/2006/table">
            <a:tbl>
              <a:tblPr firstRow="1" firstCol="1" lastRow="1" lastCol="1" bandRow="1" bandCol="1"/>
              <a:tblGrid>
                <a:gridCol w="7391400">
                  <a:extLst>
                    <a:ext uri="{9D8B030D-6E8A-4147-A177-3AD203B41FA5}">
                      <a16:colId xmlns:a16="http://schemas.microsoft.com/office/drawing/2014/main" val="20000"/>
                    </a:ext>
                  </a:extLst>
                </a:gridCol>
              </a:tblGrid>
              <a:tr h="860612">
                <a:tc>
                  <a:txBody>
                    <a:bodyPr/>
                    <a:lstStyle/>
                    <a:p>
                      <a:pPr marL="0" marR="0">
                        <a:lnSpc>
                          <a:spcPct val="107000"/>
                        </a:lnSpc>
                        <a:spcBef>
                          <a:spcPts val="0"/>
                        </a:spcBef>
                        <a:spcAft>
                          <a:spcPts val="0"/>
                        </a:spcAft>
                      </a:pPr>
                      <a:r>
                        <a:rPr lang="en-US" sz="1600" b="1">
                          <a:effectLst/>
                          <a:latin typeface="+mn-lt"/>
                          <a:ea typeface="Times New Roman" panose="02020603050405020304" pitchFamily="18" charset="0"/>
                          <a:cs typeface="Times New Roman" panose="02020603050405020304" pitchFamily="18" charset="0"/>
                        </a:rPr>
                        <a:t>Project Title:</a:t>
                      </a:r>
                      <a:r>
                        <a:rPr lang="en-US" sz="1600">
                          <a:effectLst/>
                          <a:latin typeface="+mn-lt"/>
                          <a:ea typeface="Times New Roman" panose="02020603050405020304" pitchFamily="18" charset="0"/>
                          <a:cs typeface="Times New Roman" panose="02020603050405020304" pitchFamily="18" charset="0"/>
                        </a:rPr>
                        <a:t> Just-In-Time Training Project</a:t>
                      </a:r>
                    </a:p>
                    <a:p>
                      <a:pPr marL="0" marR="0">
                        <a:lnSpc>
                          <a:spcPct val="107000"/>
                        </a:lnSpc>
                        <a:spcBef>
                          <a:spcPts val="0"/>
                        </a:spcBef>
                        <a:spcAft>
                          <a:spcPts val="0"/>
                        </a:spcAft>
                      </a:pPr>
                      <a:r>
                        <a:rPr lang="en-US" sz="1600" b="1">
                          <a:effectLst/>
                          <a:latin typeface="+mn-lt"/>
                          <a:ea typeface="Times New Roman" panose="02020603050405020304" pitchFamily="18" charset="0"/>
                          <a:cs typeface="Times New Roman" panose="02020603050405020304" pitchFamily="18" charset="0"/>
                        </a:rPr>
                        <a:t>Project Start Date:</a:t>
                      </a:r>
                      <a:r>
                        <a:rPr lang="en-US" sz="1600">
                          <a:effectLst/>
                          <a:latin typeface="+mn-lt"/>
                          <a:ea typeface="Times New Roman" panose="02020603050405020304" pitchFamily="18" charset="0"/>
                          <a:cs typeface="Times New Roman" panose="02020603050405020304" pitchFamily="18" charset="0"/>
                        </a:rPr>
                        <a:t> July 1		</a:t>
                      </a:r>
                      <a:r>
                        <a:rPr lang="en-US" sz="1600" b="1">
                          <a:effectLst/>
                          <a:latin typeface="+mn-lt"/>
                          <a:ea typeface="Times New Roman" panose="02020603050405020304" pitchFamily="18" charset="0"/>
                          <a:cs typeface="Times New Roman" panose="02020603050405020304" pitchFamily="18" charset="0"/>
                        </a:rPr>
                        <a:t>Projected Finish Date:</a:t>
                      </a:r>
                      <a:r>
                        <a:rPr lang="en-US" sz="1600">
                          <a:effectLst/>
                          <a:latin typeface="+mn-lt"/>
                          <a:ea typeface="Times New Roman" panose="02020603050405020304" pitchFamily="18" charset="0"/>
                          <a:cs typeface="Times New Roman" panose="02020603050405020304" pitchFamily="18" charset="0"/>
                        </a:rPr>
                        <a:t> June 30 (one year later)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860612">
                <a:tc>
                  <a:txBody>
                    <a:bodyPr/>
                    <a:lstStyle/>
                    <a:p>
                      <a:pPr marL="0" marR="0">
                        <a:lnSpc>
                          <a:spcPct val="107000"/>
                        </a:lnSpc>
                        <a:spcBef>
                          <a:spcPts val="0"/>
                        </a:spcBef>
                        <a:spcAft>
                          <a:spcPts val="0"/>
                        </a:spcAft>
                      </a:pPr>
                      <a:r>
                        <a:rPr lang="en-US" sz="1600" b="1">
                          <a:effectLst/>
                          <a:latin typeface="+mn-lt"/>
                          <a:ea typeface="Times New Roman" panose="02020603050405020304" pitchFamily="18" charset="0"/>
                          <a:cs typeface="Times New Roman" panose="02020603050405020304" pitchFamily="18" charset="0"/>
                        </a:rPr>
                        <a:t>Budget Information: </a:t>
                      </a:r>
                      <a:r>
                        <a:rPr lang="en-US" sz="1600">
                          <a:effectLst/>
                          <a:latin typeface="+mn-lt"/>
                          <a:ea typeface="Times New Roman" panose="02020603050405020304" pitchFamily="18" charset="0"/>
                          <a:cs typeface="Times New Roman" panose="02020603050405020304" pitchFamily="18" charset="0"/>
                        </a:rPr>
                        <a:t>The firm has allocated $1,000,000 for this project. Approximately half of these costs will be for internal labor, while the other half will be for outsourced labor and training programs.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86871">
                <a:tc>
                  <a:txBody>
                    <a:bodyPr/>
                    <a:lstStyle/>
                    <a:p>
                      <a:pPr marL="0" marR="0">
                        <a:lnSpc>
                          <a:spcPct val="107000"/>
                        </a:lnSpc>
                        <a:spcBef>
                          <a:spcPts val="0"/>
                        </a:spcBef>
                        <a:spcAft>
                          <a:spcPts val="0"/>
                        </a:spcAft>
                      </a:pPr>
                      <a:r>
                        <a:rPr lang="en-US" sz="1600" b="1" dirty="0">
                          <a:effectLst/>
                          <a:latin typeface="+mn-lt"/>
                          <a:ea typeface="Times New Roman" panose="02020603050405020304" pitchFamily="18" charset="0"/>
                          <a:cs typeface="Times New Roman" panose="02020603050405020304" pitchFamily="18" charset="0"/>
                        </a:rPr>
                        <a:t>Project Manager:</a:t>
                      </a:r>
                      <a:r>
                        <a:rPr lang="en-US" sz="1600" dirty="0">
                          <a:effectLst/>
                          <a:latin typeface="+mn-lt"/>
                          <a:ea typeface="Times New Roman" panose="02020603050405020304" pitchFamily="18" charset="0"/>
                          <a:cs typeface="Times New Roman" panose="02020603050405020304" pitchFamily="18" charset="0"/>
                        </a:rPr>
                        <a:t> Kristin </a:t>
                      </a:r>
                      <a:r>
                        <a:rPr lang="en-US" sz="1600" dirty="0" err="1">
                          <a:effectLst/>
                          <a:latin typeface="+mn-lt"/>
                          <a:ea typeface="Times New Roman" panose="02020603050405020304" pitchFamily="18" charset="0"/>
                          <a:cs typeface="Times New Roman" panose="02020603050405020304" pitchFamily="18" charset="0"/>
                        </a:rPr>
                        <a:t>Maur</a:t>
                      </a:r>
                      <a:r>
                        <a:rPr lang="en-US" sz="1600" dirty="0">
                          <a:effectLst/>
                          <a:latin typeface="+mn-lt"/>
                          <a:ea typeface="Times New Roman" panose="02020603050405020304" pitchFamily="18" charset="0"/>
                          <a:cs typeface="Times New Roman" panose="02020603050405020304" pitchFamily="18" charset="0"/>
                        </a:rPr>
                        <a:t>, (610) 752-4896, </a:t>
                      </a:r>
                      <a:r>
                        <a:rPr lang="en-US" sz="1600" u="sng" dirty="0">
                          <a:solidFill>
                            <a:srgbClr val="0000FF"/>
                          </a:solidFill>
                          <a:effectLst/>
                          <a:latin typeface="+mn-lt"/>
                          <a:ea typeface="Times New Roman" panose="02020603050405020304" pitchFamily="18" charset="0"/>
                          <a:cs typeface="Times New Roman" panose="02020603050405020304" pitchFamily="18" charset="0"/>
                        </a:rPr>
                        <a:t>kmaur@globalconstruction.com</a:t>
                      </a:r>
                      <a:endParaRPr lang="en-US" sz="1600" dirty="0">
                        <a:effectLst/>
                        <a:latin typeface="+mn-lt"/>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34353">
                <a:tc>
                  <a:txBody>
                    <a:bodyPr/>
                    <a:lstStyle/>
                    <a:p>
                      <a:pPr marL="0" marR="0">
                        <a:lnSpc>
                          <a:spcPct val="107000"/>
                        </a:lnSpc>
                        <a:spcBef>
                          <a:spcPts val="0"/>
                        </a:spcBef>
                        <a:spcAft>
                          <a:spcPts val="0"/>
                        </a:spcAft>
                      </a:pPr>
                      <a:r>
                        <a:rPr lang="en-US" sz="1600" b="1" dirty="0">
                          <a:effectLst/>
                          <a:latin typeface="+mn-lt"/>
                          <a:ea typeface="Times New Roman" panose="02020603050405020304" pitchFamily="18" charset="0"/>
                          <a:cs typeface="Times New Roman" panose="02020603050405020304" pitchFamily="18" charset="0"/>
                        </a:rPr>
                        <a:t>Project Objectives:</a:t>
                      </a:r>
                      <a:r>
                        <a:rPr lang="en-US" sz="1600" dirty="0">
                          <a:effectLst/>
                          <a:latin typeface="+mn-lt"/>
                          <a:ea typeface="Times New Roman" panose="02020603050405020304" pitchFamily="18" charset="0"/>
                          <a:cs typeface="Times New Roman" panose="02020603050405020304" pitchFamily="18" charset="0"/>
                        </a:rPr>
                        <a:t> Develop a new training program that provides just-in-time training to employees on key topics, including supplier management, negotiating skills, project management, and software applications (spreadsheets and Web development). Develop an approach for measuring productivity improvements from this approach to training on an annual basis.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434353">
                <a:tc>
                  <a:txBody>
                    <a:bodyPr/>
                    <a:lstStyle/>
                    <a:p>
                      <a:pPr marL="0" marR="0">
                        <a:lnSpc>
                          <a:spcPct val="107000"/>
                        </a:lnSpc>
                        <a:spcBef>
                          <a:spcPts val="0"/>
                        </a:spcBef>
                        <a:spcAft>
                          <a:spcPts val="0"/>
                        </a:spcAft>
                      </a:pPr>
                      <a:r>
                        <a:rPr lang="en-US" sz="1600" b="1" dirty="0">
                          <a:effectLst/>
                          <a:latin typeface="+mn-lt"/>
                          <a:ea typeface="Times New Roman" panose="02020603050405020304" pitchFamily="18" charset="0"/>
                          <a:cs typeface="Times New Roman" panose="02020603050405020304" pitchFamily="18" charset="0"/>
                        </a:rPr>
                        <a:t>Success Criteria:</a:t>
                      </a:r>
                      <a:r>
                        <a:rPr lang="en-US" sz="1600" dirty="0">
                          <a:effectLst/>
                          <a:latin typeface="+mn-lt"/>
                          <a:ea typeface="Times New Roman" panose="02020603050405020304" pitchFamily="18" charset="0"/>
                          <a:cs typeface="Times New Roman" panose="02020603050405020304" pitchFamily="18" charset="0"/>
                        </a:rPr>
                        <a:t> This project will be successful if it reduces training cost per employee by 10% or $100/employee/year. It should also be completed on time, be run professionally, and meet all of the requirements. The project sponsor will fill out a customer acceptance/project completion form at the end of the project and give the project at least a 7 out of 10 overall rating.</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7804432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6746" y="1639757"/>
            <a:ext cx="8229600" cy="4525962"/>
          </a:xfrm>
        </p:spPr>
        <p:txBody>
          <a:bodyPr/>
          <a:lstStyle/>
          <a:p>
            <a:r>
              <a:rPr lang="en-US" sz="2800" dirty="0"/>
              <a:t>Approach section (partial)</a:t>
            </a:r>
          </a:p>
          <a:p>
            <a:pPr lvl="1"/>
            <a:r>
              <a:rPr lang="en-US" sz="2000" dirty="0"/>
              <a:t>Terminate all internal training courses except the Six Sigma training once new courses are developed</a:t>
            </a:r>
            <a:endParaRPr lang="en-US" sz="3200" dirty="0"/>
          </a:p>
          <a:p>
            <a:pPr lvl="1"/>
            <a:r>
              <a:rPr lang="en-US" sz="2000" dirty="0"/>
              <a:t>Communicate to all employees the plans to improve internal training and let them know that tuition reimbursement will continue as is.</a:t>
            </a:r>
            <a:endParaRPr lang="en-US" sz="2400" dirty="0"/>
          </a:p>
          <a:p>
            <a:r>
              <a:rPr lang="en-US" sz="2800" dirty="0"/>
              <a:t>Roles and Responsibilities</a:t>
            </a:r>
          </a:p>
          <a:p>
            <a:r>
              <a:rPr lang="en-US" sz="2800" dirty="0"/>
              <a:t>Comments (partial)</a:t>
            </a:r>
          </a:p>
          <a:p>
            <a:pPr lvl="1"/>
            <a:r>
              <a:rPr lang="en-US" sz="2400" dirty="0"/>
              <a:t> “I want to review all of the information related to providing the supplier management training. We need to make something available quickly.” Tim</a:t>
            </a:r>
          </a:p>
        </p:txBody>
      </p:sp>
      <p:sp>
        <p:nvSpPr>
          <p:cNvPr id="4" name="Title 3"/>
          <p:cNvSpPr>
            <a:spLocks noGrp="1"/>
          </p:cNvSpPr>
          <p:nvPr>
            <p:ph type="title"/>
          </p:nvPr>
        </p:nvSpPr>
        <p:spPr/>
        <p:txBody>
          <a:bodyPr>
            <a:normAutofit/>
          </a:bodyPr>
          <a:lstStyle/>
          <a:p>
            <a:r>
              <a:rPr lang="en-US" dirty="0"/>
              <a:t>Figure 3-15. Sample Project Charter (continued)</a:t>
            </a:r>
          </a:p>
        </p:txBody>
      </p:sp>
    </p:spTree>
    <p:extLst>
      <p:ext uri="{BB962C8B-B14F-4D97-AF65-F5344CB8AC3E}">
        <p14:creationId xmlns:p14="http://schemas.microsoft.com/office/powerpoint/2010/main" val="3373279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3"/>
          <p:cNvSpPr>
            <a:spLocks noGrp="1" noChangeArrowheads="1"/>
          </p:cNvSpPr>
          <p:nvPr>
            <p:ph idx="1"/>
          </p:nvPr>
        </p:nvSpPr>
        <p:spPr>
          <a:xfrm>
            <a:off x="152400" y="1341437"/>
            <a:ext cx="8713787" cy="5334000"/>
          </a:xfrm>
        </p:spPr>
        <p:txBody>
          <a:bodyPr>
            <a:normAutofit/>
          </a:bodyPr>
          <a:lstStyle/>
          <a:p>
            <a:r>
              <a:rPr lang="en-US" sz="2400" dirty="0"/>
              <a:t>An assumption log is a document used to record and track assumptions and constraints throughout the project life cycle. </a:t>
            </a:r>
          </a:p>
          <a:p>
            <a:r>
              <a:rPr lang="en-US" sz="2400" dirty="0"/>
              <a:t>It aids in communicating information to key stakeholders and avoids potential confusion.</a:t>
            </a:r>
          </a:p>
          <a:p>
            <a:r>
              <a:rPr lang="en-US" sz="2400" dirty="0"/>
              <a:t>Most projects include several assumptions that affect the scope, time, cost, risk, and other knowledge areas. </a:t>
            </a:r>
          </a:p>
          <a:p>
            <a:r>
              <a:rPr lang="en-US" sz="2400" dirty="0"/>
              <a:t>It is important to document and validate these assumptions. </a:t>
            </a:r>
          </a:p>
          <a:p>
            <a:pPr eaLnBrk="1" hangingPunct="1">
              <a:lnSpc>
                <a:spcPct val="80000"/>
              </a:lnSpc>
            </a:pPr>
            <a:endParaRPr lang="en-US" sz="2400" dirty="0"/>
          </a:p>
        </p:txBody>
      </p:sp>
      <p:sp>
        <p:nvSpPr>
          <p:cNvPr id="36868" name="Rectangle 2"/>
          <p:cNvSpPr>
            <a:spLocks noGrp="1" noChangeArrowheads="1"/>
          </p:cNvSpPr>
          <p:nvPr>
            <p:ph type="title"/>
          </p:nvPr>
        </p:nvSpPr>
        <p:spPr>
          <a:xfrm>
            <a:off x="457200" y="0"/>
            <a:ext cx="8229600" cy="838200"/>
          </a:xfrm>
        </p:spPr>
        <p:txBody>
          <a:bodyPr/>
          <a:lstStyle/>
          <a:p>
            <a:pPr eaLnBrk="1" hangingPunct="1">
              <a:defRPr/>
            </a:pPr>
            <a:r>
              <a:rPr lang="en-US" dirty="0"/>
              <a:t>Contents of An Assumptions Log</a:t>
            </a:r>
          </a:p>
        </p:txBody>
      </p:sp>
    </p:spTree>
    <p:extLst>
      <p:ext uri="{BB962C8B-B14F-4D97-AF65-F5344CB8AC3E}">
        <p14:creationId xmlns:p14="http://schemas.microsoft.com/office/powerpoint/2010/main" val="20460907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Figure 3-16. Sample Assumptions Log</a:t>
            </a:r>
          </a:p>
        </p:txBody>
      </p:sp>
      <p:graphicFrame>
        <p:nvGraphicFramePr>
          <p:cNvPr id="5" name="Table 4"/>
          <p:cNvGraphicFramePr>
            <a:graphicFrameLocks noGrp="1"/>
          </p:cNvGraphicFramePr>
          <p:nvPr>
            <p:extLst>
              <p:ext uri="{D42A27DB-BD31-4B8C-83A1-F6EECF244321}">
                <p14:modId xmlns:p14="http://schemas.microsoft.com/office/powerpoint/2010/main" val="4280702117"/>
              </p:ext>
            </p:extLst>
          </p:nvPr>
        </p:nvGraphicFramePr>
        <p:xfrm>
          <a:off x="636494" y="1619344"/>
          <a:ext cx="7696199" cy="3992561"/>
        </p:xfrm>
        <a:graphic>
          <a:graphicData uri="http://schemas.openxmlformats.org/drawingml/2006/table">
            <a:tbl>
              <a:tblPr firstRow="1" firstCol="1" bandRow="1">
                <a:tableStyleId>{5C22544A-7EE6-4342-B048-85BDC9FD1C3A}</a:tableStyleId>
              </a:tblPr>
              <a:tblGrid>
                <a:gridCol w="674774">
                  <a:extLst>
                    <a:ext uri="{9D8B030D-6E8A-4147-A177-3AD203B41FA5}">
                      <a16:colId xmlns:a16="http://schemas.microsoft.com/office/drawing/2014/main" val="20000"/>
                    </a:ext>
                  </a:extLst>
                </a:gridCol>
                <a:gridCol w="2096046">
                  <a:extLst>
                    <a:ext uri="{9D8B030D-6E8A-4147-A177-3AD203B41FA5}">
                      <a16:colId xmlns:a16="http://schemas.microsoft.com/office/drawing/2014/main" val="20001"/>
                    </a:ext>
                  </a:extLst>
                </a:gridCol>
                <a:gridCol w="961671">
                  <a:extLst>
                    <a:ext uri="{9D8B030D-6E8A-4147-A177-3AD203B41FA5}">
                      <a16:colId xmlns:a16="http://schemas.microsoft.com/office/drawing/2014/main" val="20002"/>
                    </a:ext>
                  </a:extLst>
                </a:gridCol>
                <a:gridCol w="1019240">
                  <a:extLst>
                    <a:ext uri="{9D8B030D-6E8A-4147-A177-3AD203B41FA5}">
                      <a16:colId xmlns:a16="http://schemas.microsoft.com/office/drawing/2014/main" val="20003"/>
                    </a:ext>
                  </a:extLst>
                </a:gridCol>
                <a:gridCol w="773866">
                  <a:extLst>
                    <a:ext uri="{9D8B030D-6E8A-4147-A177-3AD203B41FA5}">
                      <a16:colId xmlns:a16="http://schemas.microsoft.com/office/drawing/2014/main" val="20004"/>
                    </a:ext>
                  </a:extLst>
                </a:gridCol>
                <a:gridCol w="755936">
                  <a:extLst>
                    <a:ext uri="{9D8B030D-6E8A-4147-A177-3AD203B41FA5}">
                      <a16:colId xmlns:a16="http://schemas.microsoft.com/office/drawing/2014/main" val="20005"/>
                    </a:ext>
                  </a:extLst>
                </a:gridCol>
                <a:gridCol w="1414666">
                  <a:extLst>
                    <a:ext uri="{9D8B030D-6E8A-4147-A177-3AD203B41FA5}">
                      <a16:colId xmlns:a16="http://schemas.microsoft.com/office/drawing/2014/main" val="20006"/>
                    </a:ext>
                  </a:extLst>
                </a:gridCol>
              </a:tblGrid>
              <a:tr h="870857">
                <a:tc>
                  <a:txBody>
                    <a:bodyPr/>
                    <a:lstStyle/>
                    <a:p>
                      <a:pPr marL="0" marR="0">
                        <a:lnSpc>
                          <a:spcPct val="150000"/>
                        </a:lnSpc>
                        <a:spcBef>
                          <a:spcPts val="600"/>
                        </a:spcBef>
                        <a:spcAft>
                          <a:spcPts val="0"/>
                        </a:spcAft>
                      </a:pPr>
                      <a:r>
                        <a:rPr lang="en-US" sz="1600" dirty="0">
                          <a:effectLst/>
                          <a:latin typeface="+mn-lt"/>
                        </a:rPr>
                        <a:t>ID</a:t>
                      </a:r>
                      <a:endParaRPr lang="en-US" sz="16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Assumption Description</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Category</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Owner</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Due Date</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Status</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Actions</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1330854">
                <a:tc>
                  <a:txBody>
                    <a:bodyPr/>
                    <a:lstStyle/>
                    <a:p>
                      <a:pPr marL="0" marR="0">
                        <a:lnSpc>
                          <a:spcPct val="150000"/>
                        </a:lnSpc>
                        <a:spcBef>
                          <a:spcPts val="600"/>
                        </a:spcBef>
                        <a:spcAft>
                          <a:spcPts val="0"/>
                        </a:spcAft>
                      </a:pPr>
                      <a:r>
                        <a:rPr lang="en-US" sz="1600">
                          <a:effectLst/>
                          <a:latin typeface="+mn-lt"/>
                        </a:rPr>
                        <a:t>108</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Supplier management training should be completed first</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Time</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Kristin</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Sep. 1</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Closed</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Scheduled first</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1790850">
                <a:tc>
                  <a:txBody>
                    <a:bodyPr/>
                    <a:lstStyle/>
                    <a:p>
                      <a:pPr marL="0" marR="0">
                        <a:lnSpc>
                          <a:spcPct val="150000"/>
                        </a:lnSpc>
                        <a:spcBef>
                          <a:spcPts val="600"/>
                        </a:spcBef>
                        <a:spcAft>
                          <a:spcPts val="0"/>
                        </a:spcAft>
                      </a:pPr>
                      <a:r>
                        <a:rPr lang="en-US" sz="1600">
                          <a:effectLst/>
                          <a:latin typeface="+mn-lt"/>
                        </a:rPr>
                        <a:t>122</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Employees will take some of the training during non-work hours</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dirty="0">
                          <a:effectLst/>
                          <a:latin typeface="+mn-lt"/>
                        </a:rPr>
                        <a:t>Human resources</a:t>
                      </a:r>
                      <a:endParaRPr lang="en-US" sz="16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dirty="0">
                          <a:effectLst/>
                          <a:latin typeface="+mn-lt"/>
                        </a:rPr>
                        <a:t>Lucy</a:t>
                      </a:r>
                      <a:endParaRPr lang="en-US" sz="1600" dirty="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Nov. 1</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a:effectLst/>
                          <a:latin typeface="+mn-lt"/>
                        </a:rPr>
                        <a:t>Open</a:t>
                      </a:r>
                      <a:endParaRPr lang="en-US" sz="1600">
                        <a:effectLst/>
                        <a:latin typeface="+mn-lt"/>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50000"/>
                        </a:lnSpc>
                        <a:spcBef>
                          <a:spcPts val="600"/>
                        </a:spcBef>
                        <a:spcAft>
                          <a:spcPts val="0"/>
                        </a:spcAft>
                      </a:pPr>
                      <a:r>
                        <a:rPr lang="en-US" sz="1600" dirty="0">
                          <a:effectLst/>
                          <a:latin typeface="+mn-lt"/>
                        </a:rPr>
                        <a:t>Meet with dept. heads to discuss </a:t>
                      </a:r>
                      <a:endParaRPr lang="en-US" sz="1600" dirty="0">
                        <a:effectLst/>
                        <a:latin typeface="+mn-lt"/>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665496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1"/>
                </a:solidFill>
              </a:rPr>
              <a:t>Recap From Last Lesson</a:t>
            </a:r>
          </a:p>
        </p:txBody>
      </p:sp>
      <p:sp>
        <p:nvSpPr>
          <p:cNvPr id="5" name="Rectangle 3">
            <a:extLst>
              <a:ext uri="{FF2B5EF4-FFF2-40B4-BE49-F238E27FC236}">
                <a16:creationId xmlns:a16="http://schemas.microsoft.com/office/drawing/2014/main" id="{7619B6E4-2188-49B6-9E39-E8F510505CB1}"/>
              </a:ext>
            </a:extLst>
          </p:cNvPr>
          <p:cNvSpPr>
            <a:spLocks noGrp="1" noChangeArrowheads="1"/>
          </p:cNvSpPr>
          <p:nvPr>
            <p:ph idx="1"/>
          </p:nvPr>
        </p:nvSpPr>
        <p:spPr>
          <a:xfrm>
            <a:off x="331788" y="1920875"/>
            <a:ext cx="8589962" cy="2613025"/>
          </a:xfrm>
        </p:spPr>
        <p:txBody>
          <a:bodyPr>
            <a:noAutofit/>
          </a:bodyPr>
          <a:lstStyle/>
          <a:p>
            <a:pPr eaLnBrk="1" hangingPunct="1">
              <a:lnSpc>
                <a:spcPct val="90000"/>
              </a:lnSpc>
            </a:pPr>
            <a:r>
              <a:rPr lang="en-US" sz="1800" dirty="0"/>
              <a:t>An organization’s overall business strategy should guide the project selection process and management of those projects</a:t>
            </a:r>
          </a:p>
          <a:p>
            <a:r>
              <a:rPr lang="en-US" sz="1800" dirty="0"/>
              <a:t>Many organizations follow a traditional approach, often completed in four stages. To make more timely decisions, they can also use an agile approach. </a:t>
            </a:r>
          </a:p>
          <a:p>
            <a:r>
              <a:rPr lang="en-US" sz="1800" dirty="0"/>
              <a:t>Several methods are available for selecting projects, including financial methods (net present value, return on investment, and payback); weighted scoring models; balanced scorecards; addressing problems, opportunities, and directives; project time frame; and project priority</a:t>
            </a:r>
          </a:p>
          <a:p>
            <a:pPr eaLnBrk="1" hangingPunct="1">
              <a:lnSpc>
                <a:spcPct val="90000"/>
              </a:lnSpc>
            </a:pPr>
            <a:r>
              <a:rPr lang="en-US" sz="1800" dirty="0"/>
              <a:t>The main criteria for program selection are the coordination and benefits available by grouping projects</a:t>
            </a:r>
          </a:p>
          <a:p>
            <a:pPr eaLnBrk="1" hangingPunct="1">
              <a:lnSpc>
                <a:spcPct val="90000"/>
              </a:lnSpc>
            </a:pPr>
            <a:r>
              <a:rPr lang="en-US" sz="1800" dirty="0"/>
              <a:t>The goal of project portfolio management is to help maximize business value to ensure enterprise success</a:t>
            </a:r>
          </a:p>
        </p:txBody>
      </p:sp>
    </p:spTree>
    <p:extLst>
      <p:ext uri="{BB962C8B-B14F-4D97-AF65-F5344CB8AC3E}">
        <p14:creationId xmlns:p14="http://schemas.microsoft.com/office/powerpoint/2010/main" val="11476925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3"/>
          <p:cNvSpPr>
            <a:spLocks noGrp="1" noChangeArrowheads="1"/>
          </p:cNvSpPr>
          <p:nvPr>
            <p:ph idx="1"/>
          </p:nvPr>
        </p:nvSpPr>
        <p:spPr>
          <a:xfrm>
            <a:off x="190500" y="1463675"/>
            <a:ext cx="8763000" cy="5029200"/>
          </a:xfrm>
        </p:spPr>
        <p:txBody>
          <a:bodyPr>
            <a:normAutofit fontScale="92500" lnSpcReduction="10000"/>
          </a:bodyPr>
          <a:lstStyle/>
          <a:p>
            <a:pPr eaLnBrk="1" hangingPunct="1"/>
            <a:r>
              <a:rPr lang="en-US" sz="2400" dirty="0"/>
              <a:t>Experienced project managers know that it is crucial to get projects off to a great start.</a:t>
            </a:r>
          </a:p>
          <a:p>
            <a:r>
              <a:rPr lang="en-US" sz="2400" dirty="0"/>
              <a:t>A </a:t>
            </a:r>
            <a:r>
              <a:rPr lang="en-US" sz="2400" b="1" dirty="0"/>
              <a:t>kick-off meeting </a:t>
            </a:r>
            <a:r>
              <a:rPr lang="en-US" sz="2400" dirty="0"/>
              <a:t>is a meeting held at the beginning of a project so that stakeholders can meet each other, review the goals of the project, and discuss future plans. Note that </a:t>
            </a:r>
            <a:r>
              <a:rPr lang="en-US" sz="2400" i="1" dirty="0"/>
              <a:t>the PMBOK</a:t>
            </a:r>
            <a:r>
              <a:rPr lang="en-US" sz="2400" i="1" baseline="30000" dirty="0"/>
              <a:t>®</a:t>
            </a:r>
            <a:r>
              <a:rPr lang="en-US" sz="2400" i="1" dirty="0"/>
              <a:t> Guide – Sixth Edition</a:t>
            </a:r>
            <a:r>
              <a:rPr lang="en-US" sz="2400" dirty="0"/>
              <a:t>, suggests that the kick-off meeting be held during the end of the planning or start of the executing process group. In the author’s experience, it is best hold it earlier. </a:t>
            </a:r>
          </a:p>
          <a:p>
            <a:pPr eaLnBrk="1" hangingPunct="1"/>
            <a:r>
              <a:rPr lang="en-US" sz="2400" dirty="0"/>
              <a:t>The project champion should speak first and introduce the project sponsor and project manager</a:t>
            </a:r>
          </a:p>
          <a:p>
            <a:pPr eaLnBrk="1" hangingPunct="1"/>
            <a:r>
              <a:rPr lang="en-US" sz="2400" dirty="0"/>
              <a:t>There is often a fair amount of work is done to prepare for the meeting.</a:t>
            </a:r>
          </a:p>
          <a:p>
            <a:pPr eaLnBrk="1" hangingPunct="1"/>
            <a:r>
              <a:rPr lang="en-US" sz="2400" dirty="0"/>
              <a:t>If it cannot be held face-to-face, try to include audio and/or video to engage and understand participants.</a:t>
            </a:r>
          </a:p>
          <a:p>
            <a:pPr eaLnBrk="1" hangingPunct="1"/>
            <a:endParaRPr lang="en-US" dirty="0"/>
          </a:p>
        </p:txBody>
      </p:sp>
      <p:sp>
        <p:nvSpPr>
          <p:cNvPr id="37892" name="Rectangle 2"/>
          <p:cNvSpPr>
            <a:spLocks noGrp="1" noChangeArrowheads="1"/>
          </p:cNvSpPr>
          <p:nvPr>
            <p:ph type="title"/>
          </p:nvPr>
        </p:nvSpPr>
        <p:spPr>
          <a:xfrm>
            <a:off x="457200" y="274638"/>
            <a:ext cx="8229600" cy="563562"/>
          </a:xfrm>
        </p:spPr>
        <p:txBody>
          <a:bodyPr>
            <a:normAutofit/>
          </a:bodyPr>
          <a:lstStyle/>
          <a:p>
            <a:pPr eaLnBrk="1" hangingPunct="1">
              <a:defRPr/>
            </a:pPr>
            <a:r>
              <a:rPr lang="en-US" dirty="0"/>
              <a:t>Holding a Project Kick-off Meeting</a:t>
            </a:r>
          </a:p>
        </p:txBody>
      </p:sp>
    </p:spTree>
    <p:extLst>
      <p:ext uri="{BB962C8B-B14F-4D97-AF65-F5344CB8AC3E}">
        <p14:creationId xmlns:p14="http://schemas.microsoft.com/office/powerpoint/2010/main" val="371179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6" name="Rectangle 2"/>
          <p:cNvSpPr>
            <a:spLocks noGrp="1" noChangeArrowheads="1"/>
          </p:cNvSpPr>
          <p:nvPr>
            <p:ph type="title"/>
          </p:nvPr>
        </p:nvSpPr>
        <p:spPr>
          <a:xfrm>
            <a:off x="0" y="0"/>
            <a:ext cx="9144000" cy="762000"/>
          </a:xfrm>
        </p:spPr>
        <p:txBody>
          <a:bodyPr/>
          <a:lstStyle/>
          <a:p>
            <a:pPr eaLnBrk="1" hangingPunct="1">
              <a:defRPr/>
            </a:pPr>
            <a:r>
              <a:rPr lang="en-US" sz="3200" dirty="0"/>
              <a:t>Figure 3-17. Sample Kick-Off Meeting Agenda</a:t>
            </a:r>
          </a:p>
        </p:txBody>
      </p:sp>
      <p:graphicFrame>
        <p:nvGraphicFramePr>
          <p:cNvPr id="6" name="Table 5"/>
          <p:cNvGraphicFramePr>
            <a:graphicFrameLocks noGrp="1"/>
          </p:cNvGraphicFramePr>
          <p:nvPr/>
        </p:nvGraphicFramePr>
        <p:xfrm>
          <a:off x="381000" y="4419600"/>
          <a:ext cx="7848600" cy="1143000"/>
        </p:xfrm>
        <a:graphic>
          <a:graphicData uri="http://schemas.openxmlformats.org/drawingml/2006/table">
            <a:tbl>
              <a:tblPr/>
              <a:tblGrid>
                <a:gridCol w="2616200">
                  <a:extLst>
                    <a:ext uri="{9D8B030D-6E8A-4147-A177-3AD203B41FA5}">
                      <a16:colId xmlns:a16="http://schemas.microsoft.com/office/drawing/2014/main" val="20000"/>
                    </a:ext>
                  </a:extLst>
                </a:gridCol>
                <a:gridCol w="2616200">
                  <a:extLst>
                    <a:ext uri="{9D8B030D-6E8A-4147-A177-3AD203B41FA5}">
                      <a16:colId xmlns:a16="http://schemas.microsoft.com/office/drawing/2014/main" val="20001"/>
                    </a:ext>
                  </a:extLst>
                </a:gridCol>
                <a:gridCol w="2616200">
                  <a:extLst>
                    <a:ext uri="{9D8B030D-6E8A-4147-A177-3AD203B41FA5}">
                      <a16:colId xmlns:a16="http://schemas.microsoft.com/office/drawing/2014/main" val="20002"/>
                    </a:ext>
                  </a:extLst>
                </a:gridCol>
              </a:tblGrid>
              <a:tr h="285750">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Action Item</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Assigned To</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Due Date</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50182" name="Rectangle 6"/>
          <p:cNvSpPr>
            <a:spLocks noChangeArrowheads="1"/>
          </p:cNvSpPr>
          <p:nvPr/>
        </p:nvSpPr>
        <p:spPr bwMode="auto">
          <a:xfrm>
            <a:off x="304800" y="960516"/>
            <a:ext cx="8534400" cy="3853363"/>
          </a:xfrm>
          <a:prstGeom prst="rect">
            <a:avLst/>
          </a:prstGeom>
          <a:noFill/>
          <a:ln w="9525" cap="flat" cmpd="sng" algn="ctr">
            <a:noFill/>
            <a:prstDash val="solid"/>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90000"/>
              </a:lnSpc>
              <a:spcBef>
                <a:spcPct val="20000"/>
              </a:spcBef>
              <a:spcAft>
                <a:spcPct val="0"/>
              </a:spcAft>
              <a:buClrTx/>
              <a:buSzTx/>
              <a:buNone/>
              <a:tabLst/>
            </a:pPr>
            <a:r>
              <a:rPr kumimoji="0" lang="en-AU" sz="1600" b="1" i="0" u="none" strike="noStrike" cap="none" normalizeH="0" baseline="0" dirty="0">
                <a:ln>
                  <a:noFill/>
                </a:ln>
                <a:solidFill>
                  <a:schemeClr val="tx1"/>
                </a:solidFill>
                <a:effectLst/>
                <a:ea typeface="Times New Roman" pitchFamily="18" charset="0"/>
                <a:cs typeface="Times New Roman" pitchFamily="18" charset="0"/>
              </a:rPr>
              <a:t>Just-In-Time Training Project</a:t>
            </a:r>
            <a:endParaRPr kumimoji="0" lang="en-US" sz="1600" b="0" i="0" u="none" strike="noStrike" cap="none" normalizeH="0" baseline="0" dirty="0">
              <a:ln>
                <a:noFill/>
              </a:ln>
              <a:solidFill>
                <a:schemeClr val="tx1"/>
              </a:solidFill>
              <a:effectLst/>
              <a:cs typeface="Times New Roman"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AU" sz="1400" b="1" i="0" u="none" strike="noStrike" cap="none" normalizeH="0" baseline="0" dirty="0">
                <a:ln>
                  <a:noFill/>
                </a:ln>
                <a:solidFill>
                  <a:schemeClr val="tx1"/>
                </a:solidFill>
                <a:effectLst/>
                <a:ea typeface="Times New Roman" pitchFamily="18" charset="0"/>
                <a:cs typeface="Times New Roman" pitchFamily="18" charset="0"/>
              </a:rPr>
              <a:t>Kick-off</a:t>
            </a:r>
            <a:r>
              <a:rPr kumimoji="0" lang="en-AU" sz="1600" b="1" i="0" u="none" strike="noStrike" cap="none" normalizeH="0" baseline="0" dirty="0">
                <a:ln>
                  <a:noFill/>
                </a:ln>
                <a:solidFill>
                  <a:schemeClr val="tx1"/>
                </a:solidFill>
                <a:effectLst/>
                <a:ea typeface="Times New Roman" pitchFamily="18" charset="0"/>
                <a:cs typeface="Times New Roman" pitchFamily="18" charset="0"/>
              </a:rPr>
              <a:t> Meeting</a:t>
            </a:r>
            <a:endParaRPr kumimoji="0" lang="en-US" sz="1600" b="0" i="0" u="none" strike="noStrike" cap="none" normalizeH="0" baseline="0" dirty="0">
              <a:ln>
                <a:noFill/>
              </a:ln>
              <a:solidFill>
                <a:schemeClr val="tx1"/>
              </a:solidFill>
              <a:effectLst/>
              <a:cs typeface="Times New Roman"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AU" sz="1600" b="1" i="0" u="none" strike="noStrike" cap="none" normalizeH="0" baseline="0" dirty="0">
                <a:ln>
                  <a:noFill/>
                </a:ln>
                <a:solidFill>
                  <a:schemeClr val="tx1"/>
                </a:solidFill>
                <a:effectLst/>
                <a:ea typeface="Times New Roman" pitchFamily="18" charset="0"/>
                <a:cs typeface="Times New Roman" pitchFamily="18" charset="0"/>
              </a:rPr>
              <a:t>July 16</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sz="1600" b="1" i="0" u="none" strike="noStrike" cap="none" normalizeH="0" baseline="0" dirty="0">
                <a:ln>
                  <a:noFill/>
                </a:ln>
                <a:solidFill>
                  <a:schemeClr val="tx1"/>
                </a:solidFill>
                <a:effectLst/>
                <a:ea typeface="Times New Roman" pitchFamily="18" charset="0"/>
                <a:cs typeface="Times New Roman" pitchFamily="18" charset="0"/>
              </a:rPr>
              <a:t>Meeting Objective</a:t>
            </a:r>
            <a:r>
              <a:rPr kumimoji="0" lang="en-AU" sz="1600" b="0" i="0" u="none" strike="noStrike" cap="none" normalizeH="0" baseline="0" dirty="0">
                <a:ln>
                  <a:noFill/>
                </a:ln>
                <a:solidFill>
                  <a:schemeClr val="tx1"/>
                </a:solidFill>
                <a:effectLst/>
                <a:ea typeface="Times New Roman" pitchFamily="18" charset="0"/>
                <a:cs typeface="Times New Roman" pitchFamily="18" charset="0"/>
              </a:rPr>
              <a:t>: Get the project off to an effective start by introducing key stakeholders, reviewing project goals, and discussing future plans </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AU" sz="1600" b="1" i="0" u="none" strike="noStrike" cap="none" normalizeH="0" baseline="0" dirty="0">
                <a:ln>
                  <a:noFill/>
                </a:ln>
                <a:solidFill>
                  <a:schemeClr val="tx1"/>
                </a:solidFill>
                <a:effectLst/>
                <a:ea typeface="Times New Roman" pitchFamily="18" charset="0"/>
                <a:cs typeface="Times New Roman" pitchFamily="18" charset="0"/>
              </a:rPr>
              <a:t>Agenda:</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Introductions of attendees</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Review of the project background </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Review of project-related documents (i.e., business case, project charter, assumptions log)</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Discussion of project organizational structure</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Discussion of project scope, time, and cost goals</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Discussion of other important topics</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0" i="0" u="none" strike="noStrike" cap="none" normalizeH="0" baseline="0" dirty="0">
                <a:ln>
                  <a:noFill/>
                </a:ln>
                <a:solidFill>
                  <a:schemeClr val="tx1"/>
                </a:solidFill>
                <a:effectLst/>
                <a:ea typeface="Times New Roman" pitchFamily="18" charset="0"/>
                <a:cs typeface="Times New Roman" pitchFamily="18" charset="0"/>
              </a:rPr>
              <a:t>List of action items from meeting</a:t>
            </a:r>
            <a:endParaRPr kumimoji="0" lang="en-US" sz="1600" b="0" i="0" u="none" strike="noStrike" cap="none" normalizeH="0" baseline="0" dirty="0">
              <a:ln>
                <a:noFill/>
              </a:ln>
              <a:solidFill>
                <a:schemeClr val="tx1"/>
              </a:solidFill>
              <a:effectLst/>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a:ln>
                <a:noFill/>
              </a:ln>
              <a:solidFill>
                <a:schemeClr val="tx1"/>
              </a:solidFill>
              <a:effectLst/>
              <a:latin typeface="Times New Roman" pitchFamily="18" charset="0"/>
            </a:endParaRPr>
          </a:p>
        </p:txBody>
      </p:sp>
      <p:sp>
        <p:nvSpPr>
          <p:cNvPr id="8" name="Rectangle 7"/>
          <p:cNvSpPr/>
          <p:nvPr/>
        </p:nvSpPr>
        <p:spPr>
          <a:xfrm>
            <a:off x="304800" y="5562600"/>
            <a:ext cx="4572000" cy="341632"/>
          </a:xfrm>
          <a:prstGeom prst="rect">
            <a:avLst/>
          </a:prstGeom>
        </p:spPr>
        <p:txBody>
          <a:bodyPr>
            <a:spAutoFit/>
          </a:bodyPr>
          <a:lstStyle/>
          <a:p>
            <a:pPr>
              <a:buNone/>
            </a:pPr>
            <a:r>
              <a:rPr lang="en-US" sz="1800" b="1" dirty="0">
                <a:ea typeface="Times New Roman" pitchFamily="18" charset="0"/>
                <a:cs typeface="Times New Roman" pitchFamily="18" charset="0"/>
              </a:rPr>
              <a:t>Date and time of next meeting:</a:t>
            </a:r>
          </a:p>
        </p:txBody>
      </p:sp>
      <p:graphicFrame>
        <p:nvGraphicFramePr>
          <p:cNvPr id="9" name="Table 8"/>
          <p:cNvGraphicFramePr>
            <a:graphicFrameLocks noGrp="1"/>
          </p:cNvGraphicFramePr>
          <p:nvPr/>
        </p:nvGraphicFramePr>
        <p:xfrm>
          <a:off x="381000" y="4407920"/>
          <a:ext cx="7848600" cy="1143000"/>
        </p:xfrm>
        <a:graphic>
          <a:graphicData uri="http://schemas.openxmlformats.org/drawingml/2006/table">
            <a:tbl>
              <a:tblPr/>
              <a:tblGrid>
                <a:gridCol w="2616200">
                  <a:extLst>
                    <a:ext uri="{9D8B030D-6E8A-4147-A177-3AD203B41FA5}">
                      <a16:colId xmlns:a16="http://schemas.microsoft.com/office/drawing/2014/main" val="20000"/>
                    </a:ext>
                  </a:extLst>
                </a:gridCol>
                <a:gridCol w="2616200">
                  <a:extLst>
                    <a:ext uri="{9D8B030D-6E8A-4147-A177-3AD203B41FA5}">
                      <a16:colId xmlns:a16="http://schemas.microsoft.com/office/drawing/2014/main" val="20001"/>
                    </a:ext>
                  </a:extLst>
                </a:gridCol>
                <a:gridCol w="2616200">
                  <a:extLst>
                    <a:ext uri="{9D8B030D-6E8A-4147-A177-3AD203B41FA5}">
                      <a16:colId xmlns:a16="http://schemas.microsoft.com/office/drawing/2014/main" val="20002"/>
                    </a:ext>
                  </a:extLst>
                </a:gridCol>
              </a:tblGrid>
              <a:tr h="285750">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Action Item</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Assigned To</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400" b="1" dirty="0">
                          <a:latin typeface="Times New Roman" pitchFamily="18" charset="0"/>
                          <a:ea typeface="Times New Roman"/>
                          <a:cs typeface="Times New Roman" pitchFamily="18" charset="0"/>
                        </a:rPr>
                        <a:t>Due Date</a:t>
                      </a:r>
                      <a:endParaRPr lang="en-US" sz="1600" dirty="0">
                        <a:latin typeface="Times New Roman" pitchFamily="18" charset="0"/>
                        <a:ea typeface="Times New Roman"/>
                        <a:cs typeface="Times New Roman"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85750">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endParaRPr lang="en-US" sz="1100" dirty="0">
                        <a:latin typeface="New York"/>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11" name="Rectangle 10"/>
          <p:cNvSpPr/>
          <p:nvPr/>
        </p:nvSpPr>
        <p:spPr>
          <a:xfrm>
            <a:off x="304800" y="5550920"/>
            <a:ext cx="4572000" cy="341632"/>
          </a:xfrm>
          <a:prstGeom prst="rect">
            <a:avLst/>
          </a:prstGeom>
        </p:spPr>
        <p:txBody>
          <a:bodyPr>
            <a:spAutoFit/>
          </a:bodyPr>
          <a:lstStyle/>
          <a:p>
            <a:pPr>
              <a:buNone/>
            </a:pPr>
            <a:r>
              <a:rPr lang="en-US" sz="1800" b="1" dirty="0">
                <a:ea typeface="Times New Roman" pitchFamily="18" charset="0"/>
                <a:cs typeface="Times New Roman" pitchFamily="18" charset="0"/>
              </a:rPr>
              <a:t>Date and time of next meeting:</a:t>
            </a:r>
          </a:p>
        </p:txBody>
      </p:sp>
    </p:spTree>
    <p:extLst>
      <p:ext uri="{BB962C8B-B14F-4D97-AF65-F5344CB8AC3E}">
        <p14:creationId xmlns:p14="http://schemas.microsoft.com/office/powerpoint/2010/main" val="27634504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lstStyle/>
          <a:p>
            <a:r>
              <a:rPr lang="en-US" altLang="en-US" b="1" u="sng" dirty="0">
                <a:solidFill>
                  <a:schemeClr val="accent6">
                    <a:lumMod val="75000"/>
                  </a:schemeClr>
                </a:solidFill>
              </a:rPr>
              <a:t>Quick Review Question</a:t>
            </a:r>
          </a:p>
        </p:txBody>
      </p:sp>
      <p:sp>
        <p:nvSpPr>
          <p:cNvPr id="6" name="TextBox 5">
            <a:extLst>
              <a:ext uri="{FF2B5EF4-FFF2-40B4-BE49-F238E27FC236}">
                <a16:creationId xmlns:a16="http://schemas.microsoft.com/office/drawing/2014/main" id="{B12DC687-27C2-46EA-92DD-57950D2D8CD8}"/>
              </a:ext>
            </a:extLst>
          </p:cNvPr>
          <p:cNvSpPr txBox="1"/>
          <p:nvPr/>
        </p:nvSpPr>
        <p:spPr>
          <a:xfrm>
            <a:off x="304800" y="1608594"/>
            <a:ext cx="8115300" cy="2585323"/>
          </a:xfrm>
          <a:prstGeom prst="rect">
            <a:avLst/>
          </a:prstGeom>
          <a:noFill/>
        </p:spPr>
        <p:txBody>
          <a:bodyPr wrap="square">
            <a:spAutoFit/>
          </a:bodyPr>
          <a:lstStyle/>
          <a:p>
            <a:pPr marL="342900" lvl="0" indent="-342900">
              <a:buAutoNum type="arabicPeriod"/>
            </a:pPr>
            <a:r>
              <a:rPr lang="en-US" sz="1800" dirty="0"/>
              <a:t>What are the five project management process groups, and the knowledge areas? </a:t>
            </a:r>
          </a:p>
          <a:p>
            <a:pPr marL="342900" lvl="0" indent="-342900">
              <a:buAutoNum type="arabicPeriod"/>
            </a:pPr>
            <a:r>
              <a:rPr lang="en-US" dirty="0"/>
              <a:t>E</a:t>
            </a:r>
            <a:r>
              <a:rPr lang="en-US" sz="1800" dirty="0"/>
              <a:t>xplain the concept of agile project management</a:t>
            </a:r>
            <a:r>
              <a:rPr lang="en-US" dirty="0"/>
              <a:t>.</a:t>
            </a:r>
          </a:p>
          <a:p>
            <a:pPr marL="342900" lvl="0" indent="-342900">
              <a:buAutoNum type="arabicPeriod"/>
            </a:pPr>
            <a:r>
              <a:rPr lang="en-US" sz="1800" dirty="0"/>
              <a:t>What are the key initiating process activities?</a:t>
            </a:r>
          </a:p>
          <a:p>
            <a:pPr marL="342900" lvl="0" indent="-342900">
              <a:buAutoNum type="arabicPeriod" startAt="4"/>
            </a:pPr>
            <a:r>
              <a:rPr lang="en-US" sz="1800" dirty="0"/>
              <a:t>Who are the project stakeholders?</a:t>
            </a:r>
          </a:p>
          <a:p>
            <a:pPr lvl="0"/>
            <a:r>
              <a:rPr lang="en-US" dirty="0"/>
              <a:t>5. Why is </a:t>
            </a:r>
            <a:r>
              <a:rPr lang="en-US" sz="1800" dirty="0"/>
              <a:t>performing a stakeholder analysis important?</a:t>
            </a:r>
          </a:p>
          <a:p>
            <a:pPr lvl="0"/>
            <a:r>
              <a:rPr lang="en-US" dirty="0"/>
              <a:t>6. What are a </a:t>
            </a:r>
            <a:r>
              <a:rPr lang="en-US" sz="1800" dirty="0"/>
              <a:t>project charter and assumption log? Why is this important?</a:t>
            </a:r>
          </a:p>
          <a:p>
            <a:pPr marL="0" lvl="0" indent="0">
              <a:buNone/>
            </a:pPr>
            <a:r>
              <a:rPr lang="en-US" dirty="0"/>
              <a:t>7. </a:t>
            </a:r>
            <a:r>
              <a:rPr lang="en-US" sz="1800" dirty="0"/>
              <a:t>Describe the importance of holding a good project kick-off </a:t>
            </a:r>
          </a:p>
          <a:p>
            <a:pPr marL="0" lvl="0" indent="0">
              <a:buNone/>
            </a:pPr>
            <a:r>
              <a:rPr lang="en-US" sz="1800" dirty="0"/>
              <a:t>    meeting</a:t>
            </a:r>
          </a:p>
        </p:txBody>
      </p:sp>
    </p:spTree>
    <p:extLst>
      <p:ext uri="{BB962C8B-B14F-4D97-AF65-F5344CB8AC3E}">
        <p14:creationId xmlns:p14="http://schemas.microsoft.com/office/powerpoint/2010/main" val="7327410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264465" y="411163"/>
            <a:ext cx="769095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sz="3600" b="1" u="sng" dirty="0">
                <a:solidFill>
                  <a:schemeClr val="accent6">
                    <a:lumMod val="75000"/>
                  </a:schemeClr>
                </a:solidFill>
                <a:latin typeface="Century Gothic" panose="020B0502020202020204" pitchFamily="34" charset="0"/>
                <a:ea typeface="新細明體" pitchFamily="18" charset="-120"/>
              </a:rPr>
              <a:t>Summary of Main Teaching Points</a:t>
            </a:r>
            <a:endParaRPr lang="en-US" altLang="zh-TW" sz="3600" u="sng" dirty="0">
              <a:solidFill>
                <a:schemeClr val="accent6">
                  <a:lumMod val="75000"/>
                </a:schemeClr>
              </a:solidFill>
              <a:latin typeface="Century Gothic" panose="020B0502020202020204" pitchFamily="34" charset="0"/>
              <a:ea typeface="新細明體" pitchFamily="18" charset="-120"/>
            </a:endParaRPr>
          </a:p>
        </p:txBody>
      </p:sp>
      <p:sp>
        <p:nvSpPr>
          <p:cNvPr id="6" name="Rectangle 3"/>
          <p:cNvSpPr txBox="1">
            <a:spLocks noChangeArrowheads="1"/>
          </p:cNvSpPr>
          <p:nvPr/>
        </p:nvSpPr>
        <p:spPr bwMode="auto">
          <a:xfrm>
            <a:off x="264465" y="1405569"/>
            <a:ext cx="8458200" cy="579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US" sz="2800" kern="0" dirty="0"/>
              <a:t>The five project management process groups are initiating, planning, executing, monitoring and controlling, and closing. These processes occur at varying levels of intensity throughout each phase of a project, and specific outcomes are produced as a result of each process</a:t>
            </a:r>
          </a:p>
          <a:p>
            <a:r>
              <a:rPr lang="en-US" sz="2800" kern="0" dirty="0"/>
              <a:t>Mapping the main activities of each project management process group into the ten project management knowledge areas provides a big picture of what activities are involved in project management</a:t>
            </a:r>
          </a:p>
        </p:txBody>
      </p:sp>
    </p:spTree>
    <p:extLst>
      <p:ext uri="{BB962C8B-B14F-4D97-AF65-F5344CB8AC3E}">
        <p14:creationId xmlns:p14="http://schemas.microsoft.com/office/powerpoint/2010/main" val="15105157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264465" y="411163"/>
            <a:ext cx="769095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sz="3600" b="1" u="sng" dirty="0">
                <a:solidFill>
                  <a:schemeClr val="accent6">
                    <a:lumMod val="75000"/>
                  </a:schemeClr>
                </a:solidFill>
                <a:latin typeface="Century Gothic" panose="020B0502020202020204" pitchFamily="34" charset="0"/>
                <a:ea typeface="新細明體" pitchFamily="18" charset="-120"/>
              </a:rPr>
              <a:t>Summary of Main Teaching Points</a:t>
            </a:r>
            <a:endParaRPr lang="en-US" altLang="zh-TW" sz="3600" u="sng" dirty="0">
              <a:solidFill>
                <a:schemeClr val="accent6">
                  <a:lumMod val="75000"/>
                </a:schemeClr>
              </a:solidFill>
              <a:latin typeface="Century Gothic" panose="020B0502020202020204" pitchFamily="34" charset="0"/>
              <a:ea typeface="新細明體" pitchFamily="18" charset="-120"/>
            </a:endParaRPr>
          </a:p>
        </p:txBody>
      </p:sp>
      <p:sp>
        <p:nvSpPr>
          <p:cNvPr id="4" name="Rectangle 3"/>
          <p:cNvSpPr txBox="1">
            <a:spLocks noChangeArrowheads="1"/>
          </p:cNvSpPr>
          <p:nvPr/>
        </p:nvSpPr>
        <p:spPr bwMode="auto">
          <a:xfrm>
            <a:off x="457200" y="1219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pPr>
              <a:lnSpc>
                <a:spcPct val="90000"/>
              </a:lnSpc>
            </a:pPr>
            <a:r>
              <a:rPr lang="en-US" kern="0" dirty="0"/>
              <a:t>After a project is approved, senior managers often meet to perform several pre-initiating tasks</a:t>
            </a:r>
          </a:p>
          <a:p>
            <a:r>
              <a:rPr lang="en-US" kern="0" dirty="0"/>
              <a:t>The main tasks normally involved in project initiation are the following:</a:t>
            </a:r>
          </a:p>
          <a:p>
            <a:pPr lvl="1"/>
            <a:r>
              <a:rPr lang="en-US" kern="0" dirty="0"/>
              <a:t>Identifying and stakeholders</a:t>
            </a:r>
          </a:p>
          <a:p>
            <a:pPr lvl="1"/>
            <a:r>
              <a:rPr lang="en-US" kern="0" dirty="0"/>
              <a:t>Creating the project charter and assumptions log</a:t>
            </a:r>
          </a:p>
          <a:p>
            <a:pPr lvl="1"/>
            <a:r>
              <a:rPr lang="en-US" kern="0" dirty="0"/>
              <a:t>Holding a kick-off meeting</a:t>
            </a:r>
          </a:p>
        </p:txBody>
      </p:sp>
    </p:spTree>
    <p:extLst>
      <p:ext uri="{BB962C8B-B14F-4D97-AF65-F5344CB8AC3E}">
        <p14:creationId xmlns:p14="http://schemas.microsoft.com/office/powerpoint/2010/main" val="40699862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593095" y="522972"/>
            <a:ext cx="682751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zh-TW" b="1" u="sng" dirty="0">
                <a:solidFill>
                  <a:schemeClr val="accent6">
                    <a:lumMod val="75000"/>
                  </a:schemeClr>
                </a:solidFill>
                <a:latin typeface="Century Gothic" panose="020B0502020202020204" pitchFamily="34" charset="0"/>
                <a:ea typeface="新細明體" pitchFamily="18" charset="-120"/>
              </a:rPr>
              <a:t>Question and Answer Session</a:t>
            </a:r>
            <a:endParaRPr lang="en-US" altLang="zh-TW" u="sng" dirty="0">
              <a:solidFill>
                <a:schemeClr val="accent6">
                  <a:lumMod val="75000"/>
                </a:schemeClr>
              </a:solidFill>
              <a:latin typeface="Century Gothic" panose="020B0502020202020204" pitchFamily="34" charset="0"/>
              <a:ea typeface="新細明體" pitchFamily="18" charset="-120"/>
            </a:endParaRPr>
          </a:p>
        </p:txBody>
      </p:sp>
      <p:sp>
        <p:nvSpPr>
          <p:cNvPr id="7" name="Text Box 2"/>
          <p:cNvSpPr txBox="1">
            <a:spLocks noChangeArrowheads="1"/>
          </p:cNvSpPr>
          <p:nvPr/>
        </p:nvSpPr>
        <p:spPr bwMode="auto">
          <a:xfrm>
            <a:off x="2590800" y="2286000"/>
            <a:ext cx="4968875" cy="155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zh-TW" sz="9600" dirty="0">
                <a:ea typeface="新細明體" pitchFamily="18" charset="-120"/>
              </a:rPr>
              <a:t>Q &amp; A</a:t>
            </a:r>
          </a:p>
        </p:txBody>
      </p:sp>
    </p:spTree>
    <p:extLst>
      <p:ext uri="{BB962C8B-B14F-4D97-AF65-F5344CB8AC3E}">
        <p14:creationId xmlns:p14="http://schemas.microsoft.com/office/powerpoint/2010/main" val="5243523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Grp="1" noChangeArrowheads="1"/>
          </p:cNvSpPr>
          <p:nvPr>
            <p:ph type="title"/>
          </p:nvPr>
        </p:nvSpPr>
        <p:spPr bwMode="auto">
          <a:xfrm>
            <a:off x="190500" y="635000"/>
            <a:ext cx="3887603"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MY" dirty="0"/>
              <a:t>What To Expect Next Week</a:t>
            </a:r>
            <a:endParaRPr lang="en-US" altLang="en-US" u="sng" dirty="0">
              <a:solidFill>
                <a:srgbClr val="003366"/>
              </a:solidFill>
            </a:endParaRPr>
          </a:p>
        </p:txBody>
      </p:sp>
      <p:sp>
        <p:nvSpPr>
          <p:cNvPr id="6" name="Text Placeholder 7">
            <a:extLst>
              <a:ext uri="{FF2B5EF4-FFF2-40B4-BE49-F238E27FC236}">
                <a16:creationId xmlns:a16="http://schemas.microsoft.com/office/drawing/2014/main" id="{A91D6372-6262-4787-8D25-1116618B9AD5}"/>
              </a:ext>
            </a:extLst>
          </p:cNvPr>
          <p:cNvSpPr txBox="1">
            <a:spLocks/>
          </p:cNvSpPr>
          <p:nvPr/>
        </p:nvSpPr>
        <p:spPr>
          <a:xfrm>
            <a:off x="6193368" y="1535113"/>
            <a:ext cx="5389033" cy="398462"/>
          </a:xfrm>
          <a:prstGeom prst="rect">
            <a:avLst/>
          </a:prstGeom>
        </p:spPr>
        <p:txBody>
          <a:bodyPr/>
          <a:lstStyle>
            <a:lvl1pPr marL="257175" indent="-257175" algn="l" rtl="0" eaLnBrk="1" fontAlgn="base" hangingPunct="1">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1" fontAlgn="base" hangingPunct="1">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1" fontAlgn="base" hangingPunct="1">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1" fontAlgn="base" hangingPunct="1">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eaLnBrk="1" fontAlgn="base" hangingPunct="1">
              <a:spcBef>
                <a:spcPct val="20000"/>
              </a:spcBef>
              <a:spcAft>
                <a:spcPct val="0"/>
              </a:spcAft>
              <a:buChar char="»"/>
              <a:defRPr sz="1500">
                <a:solidFill>
                  <a:schemeClr val="tx1"/>
                </a:solidFill>
                <a:latin typeface="+mn-lt"/>
              </a:defRPr>
            </a:lvl6pPr>
            <a:lvl7pPr marL="2228850" indent="-171450" algn="l" rtl="0" eaLnBrk="1" fontAlgn="base" hangingPunct="1">
              <a:spcBef>
                <a:spcPct val="20000"/>
              </a:spcBef>
              <a:spcAft>
                <a:spcPct val="0"/>
              </a:spcAft>
              <a:buChar char="»"/>
              <a:defRPr sz="1500">
                <a:solidFill>
                  <a:schemeClr val="tx1"/>
                </a:solidFill>
                <a:latin typeface="+mn-lt"/>
              </a:defRPr>
            </a:lvl7pPr>
            <a:lvl8pPr marL="2571750" indent="-171450" algn="l" rtl="0" eaLnBrk="1" fontAlgn="base" hangingPunct="1">
              <a:spcBef>
                <a:spcPct val="20000"/>
              </a:spcBef>
              <a:spcAft>
                <a:spcPct val="0"/>
              </a:spcAft>
              <a:buChar char="»"/>
              <a:defRPr sz="1500">
                <a:solidFill>
                  <a:schemeClr val="tx1"/>
                </a:solidFill>
                <a:latin typeface="+mn-lt"/>
              </a:defRPr>
            </a:lvl8pPr>
            <a:lvl9pPr marL="2914650" indent="-171450" algn="l" rtl="0" eaLnBrk="1" fontAlgn="base" hangingPunct="1">
              <a:spcBef>
                <a:spcPct val="20000"/>
              </a:spcBef>
              <a:spcAft>
                <a:spcPct val="0"/>
              </a:spcAft>
              <a:buChar char="»"/>
              <a:defRPr sz="1500">
                <a:solidFill>
                  <a:schemeClr val="tx1"/>
                </a:solidFill>
                <a:latin typeface="+mn-lt"/>
              </a:defRPr>
            </a:lvl9pPr>
          </a:lstStyle>
          <a:p>
            <a:pPr marL="0" indent="0">
              <a:buNone/>
            </a:pPr>
            <a:r>
              <a:rPr lang="en-MY" kern="0" dirty="0"/>
              <a:t>Preparation for Class</a:t>
            </a:r>
          </a:p>
          <a:p>
            <a:pPr marL="0" indent="0">
              <a:buNone/>
            </a:pPr>
            <a:endParaRPr lang="en-MY" kern="0" dirty="0"/>
          </a:p>
          <a:p>
            <a:pPr marL="0" indent="0">
              <a:buNone/>
            </a:pPr>
            <a:endParaRPr lang="en-MY" kern="0" dirty="0"/>
          </a:p>
          <a:p>
            <a:pPr marL="0" indent="0">
              <a:buNone/>
            </a:pPr>
            <a:endParaRPr lang="en-MY" kern="0" dirty="0"/>
          </a:p>
        </p:txBody>
      </p:sp>
      <p:sp>
        <p:nvSpPr>
          <p:cNvPr id="7" name="Text Placeholder 5">
            <a:extLst>
              <a:ext uri="{FF2B5EF4-FFF2-40B4-BE49-F238E27FC236}">
                <a16:creationId xmlns:a16="http://schemas.microsoft.com/office/drawing/2014/main" id="{7A4D615A-A4AD-44BF-88B6-1D26A223241C}"/>
              </a:ext>
            </a:extLst>
          </p:cNvPr>
          <p:cNvSpPr txBox="1">
            <a:spLocks/>
          </p:cNvSpPr>
          <p:nvPr/>
        </p:nvSpPr>
        <p:spPr bwMode="auto">
          <a:xfrm>
            <a:off x="295352" y="1535113"/>
            <a:ext cx="5701165"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57175" indent="-257175" algn="l" rtl="0" eaLnBrk="1" fontAlgn="base" hangingPunct="1">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1" fontAlgn="base" hangingPunct="1">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1" fontAlgn="base" hangingPunct="1">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1" fontAlgn="base" hangingPunct="1">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eaLnBrk="1" fontAlgn="base" hangingPunct="1">
              <a:spcBef>
                <a:spcPct val="20000"/>
              </a:spcBef>
              <a:spcAft>
                <a:spcPct val="0"/>
              </a:spcAft>
              <a:buChar char="»"/>
              <a:defRPr sz="1500">
                <a:solidFill>
                  <a:schemeClr val="tx1"/>
                </a:solidFill>
                <a:latin typeface="+mn-lt"/>
              </a:defRPr>
            </a:lvl6pPr>
            <a:lvl7pPr marL="2228850" indent="-171450" algn="l" rtl="0" eaLnBrk="1" fontAlgn="base" hangingPunct="1">
              <a:spcBef>
                <a:spcPct val="20000"/>
              </a:spcBef>
              <a:spcAft>
                <a:spcPct val="0"/>
              </a:spcAft>
              <a:buChar char="»"/>
              <a:defRPr sz="1500">
                <a:solidFill>
                  <a:schemeClr val="tx1"/>
                </a:solidFill>
                <a:latin typeface="+mn-lt"/>
              </a:defRPr>
            </a:lvl7pPr>
            <a:lvl8pPr marL="2571750" indent="-171450" algn="l" rtl="0" eaLnBrk="1" fontAlgn="base" hangingPunct="1">
              <a:spcBef>
                <a:spcPct val="20000"/>
              </a:spcBef>
              <a:spcAft>
                <a:spcPct val="0"/>
              </a:spcAft>
              <a:buChar char="»"/>
              <a:defRPr sz="1500">
                <a:solidFill>
                  <a:schemeClr val="tx1"/>
                </a:solidFill>
                <a:latin typeface="+mn-lt"/>
              </a:defRPr>
            </a:lvl8pPr>
            <a:lvl9pPr marL="2914650" indent="-171450" algn="l" rtl="0" eaLnBrk="1" fontAlgn="base" hangingPunct="1">
              <a:spcBef>
                <a:spcPct val="20000"/>
              </a:spcBef>
              <a:spcAft>
                <a:spcPct val="0"/>
              </a:spcAft>
              <a:buChar char="»"/>
              <a:defRPr sz="1500">
                <a:solidFill>
                  <a:schemeClr val="tx1"/>
                </a:solidFill>
                <a:latin typeface="+mn-lt"/>
              </a:defRPr>
            </a:lvl9pPr>
          </a:lstStyle>
          <a:p>
            <a:pPr marL="0" indent="0">
              <a:buNone/>
            </a:pPr>
            <a:r>
              <a:rPr lang="en-MY" kern="0" dirty="0"/>
              <a:t>In Class</a:t>
            </a:r>
          </a:p>
          <a:p>
            <a:endParaRPr lang="en-MY" kern="0" dirty="0"/>
          </a:p>
          <a:p>
            <a:endParaRPr lang="en-MY" kern="0" dirty="0"/>
          </a:p>
          <a:p>
            <a:endParaRPr lang="en-MY" kern="0" dirty="0"/>
          </a:p>
        </p:txBody>
      </p:sp>
      <p:sp>
        <p:nvSpPr>
          <p:cNvPr id="8" name="Content Placeholder 6">
            <a:extLst>
              <a:ext uri="{FF2B5EF4-FFF2-40B4-BE49-F238E27FC236}">
                <a16:creationId xmlns:a16="http://schemas.microsoft.com/office/drawing/2014/main" id="{3877EBE7-6DC1-4F8B-8C1D-6624C4631BAF}"/>
              </a:ext>
            </a:extLst>
          </p:cNvPr>
          <p:cNvSpPr txBox="1">
            <a:spLocks/>
          </p:cNvSpPr>
          <p:nvPr/>
        </p:nvSpPr>
        <p:spPr>
          <a:xfrm>
            <a:off x="295353" y="2174875"/>
            <a:ext cx="4276648" cy="3951288"/>
          </a:xfrm>
          <a:prstGeom prst="rect">
            <a:avLst/>
          </a:prstGeom>
        </p:spPr>
        <p:txBody>
          <a:bodyPr/>
          <a:lstStyle>
            <a:lvl1pPr marL="257175" indent="-257175" algn="l" rtl="0" eaLnBrk="1" fontAlgn="base" hangingPunct="1">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1" fontAlgn="base" hangingPunct="1">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1" fontAlgn="base" hangingPunct="1">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1" fontAlgn="base" hangingPunct="1">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eaLnBrk="1" fontAlgn="base" hangingPunct="1">
              <a:spcBef>
                <a:spcPct val="20000"/>
              </a:spcBef>
              <a:spcAft>
                <a:spcPct val="0"/>
              </a:spcAft>
              <a:buChar char="»"/>
              <a:defRPr sz="1500">
                <a:solidFill>
                  <a:schemeClr val="tx1"/>
                </a:solidFill>
                <a:latin typeface="+mn-lt"/>
              </a:defRPr>
            </a:lvl6pPr>
            <a:lvl7pPr marL="2228850" indent="-171450" algn="l" rtl="0" eaLnBrk="1" fontAlgn="base" hangingPunct="1">
              <a:spcBef>
                <a:spcPct val="20000"/>
              </a:spcBef>
              <a:spcAft>
                <a:spcPct val="0"/>
              </a:spcAft>
              <a:buChar char="»"/>
              <a:defRPr sz="1500">
                <a:solidFill>
                  <a:schemeClr val="tx1"/>
                </a:solidFill>
                <a:latin typeface="+mn-lt"/>
              </a:defRPr>
            </a:lvl7pPr>
            <a:lvl8pPr marL="2571750" indent="-171450" algn="l" rtl="0" eaLnBrk="1" fontAlgn="base" hangingPunct="1">
              <a:spcBef>
                <a:spcPct val="20000"/>
              </a:spcBef>
              <a:spcAft>
                <a:spcPct val="0"/>
              </a:spcAft>
              <a:buChar char="»"/>
              <a:defRPr sz="1500">
                <a:solidFill>
                  <a:schemeClr val="tx1"/>
                </a:solidFill>
                <a:latin typeface="+mn-lt"/>
              </a:defRPr>
            </a:lvl8pPr>
            <a:lvl9pPr marL="2914650" indent="-171450" algn="l" rtl="0" eaLnBrk="1" fontAlgn="base" hangingPunct="1">
              <a:spcBef>
                <a:spcPct val="20000"/>
              </a:spcBef>
              <a:spcAft>
                <a:spcPct val="0"/>
              </a:spcAft>
              <a:buChar char="»"/>
              <a:defRPr sz="1500">
                <a:solidFill>
                  <a:schemeClr val="tx1"/>
                </a:solidFill>
                <a:latin typeface="+mn-lt"/>
              </a:defRPr>
            </a:lvl9pPr>
          </a:lstStyle>
          <a:p>
            <a:r>
              <a:rPr lang="en-US" kern="0" dirty="0"/>
              <a:t>Planning Projects Part 1</a:t>
            </a:r>
          </a:p>
          <a:p>
            <a:pPr marL="0" indent="0">
              <a:buNone/>
            </a:pPr>
            <a:r>
              <a:rPr lang="en-US" kern="0" dirty="0"/>
              <a:t>    (Integration &amp;Scope)</a:t>
            </a:r>
          </a:p>
          <a:p>
            <a:pPr marL="0" indent="0">
              <a:buNone/>
            </a:pPr>
            <a:r>
              <a:rPr lang="en-US" kern="0" dirty="0"/>
              <a:t>     – Processes and Tools &amp; Techniques</a:t>
            </a:r>
            <a:endParaRPr lang="en-MY" kern="0" dirty="0"/>
          </a:p>
        </p:txBody>
      </p:sp>
      <p:sp>
        <p:nvSpPr>
          <p:cNvPr id="9" name="Content Placeholder 6">
            <a:extLst>
              <a:ext uri="{FF2B5EF4-FFF2-40B4-BE49-F238E27FC236}">
                <a16:creationId xmlns:a16="http://schemas.microsoft.com/office/drawing/2014/main" id="{203B16DF-1619-4A46-9789-656C08272606}"/>
              </a:ext>
            </a:extLst>
          </p:cNvPr>
          <p:cNvSpPr txBox="1">
            <a:spLocks/>
          </p:cNvSpPr>
          <p:nvPr/>
        </p:nvSpPr>
        <p:spPr>
          <a:xfrm>
            <a:off x="4686377" y="2174875"/>
            <a:ext cx="3981373" cy="3951288"/>
          </a:xfrm>
          <a:prstGeom prst="rect">
            <a:avLst/>
          </a:prstGeom>
        </p:spPr>
        <p:txBody>
          <a:bodyPr/>
          <a:lstStyle>
            <a:lvl1pPr marL="257175" indent="-257175" algn="l" rtl="0" eaLnBrk="1" fontAlgn="base" hangingPunct="1">
              <a:spcBef>
                <a:spcPct val="20000"/>
              </a:spcBef>
              <a:spcAft>
                <a:spcPct val="0"/>
              </a:spcAft>
              <a:buChar char="•"/>
              <a:defRPr sz="1875">
                <a:solidFill>
                  <a:schemeClr val="tx1"/>
                </a:solidFill>
                <a:latin typeface="+mj-lt"/>
                <a:ea typeface="+mn-ea"/>
                <a:cs typeface="Calibri" panose="020F0502020204030204" pitchFamily="34" charset="0"/>
              </a:defRPr>
            </a:lvl1pPr>
            <a:lvl2pPr marL="557213" indent="-214313" algn="l" rtl="0" eaLnBrk="1" fontAlgn="base" hangingPunct="1">
              <a:spcBef>
                <a:spcPct val="20000"/>
              </a:spcBef>
              <a:spcAft>
                <a:spcPct val="0"/>
              </a:spcAft>
              <a:buChar char="–"/>
              <a:defRPr sz="1500">
                <a:solidFill>
                  <a:schemeClr val="tx1"/>
                </a:solidFill>
                <a:latin typeface="+mj-lt"/>
                <a:cs typeface="Calibri" panose="020F0502020204030204" pitchFamily="34" charset="0"/>
              </a:defRPr>
            </a:lvl2pPr>
            <a:lvl3pPr marL="857250" indent="-171450" algn="l" rtl="0" eaLnBrk="1" fontAlgn="base" hangingPunct="1">
              <a:spcBef>
                <a:spcPct val="20000"/>
              </a:spcBef>
              <a:spcAft>
                <a:spcPct val="0"/>
              </a:spcAft>
              <a:buChar char="•"/>
              <a:defRPr sz="1350">
                <a:solidFill>
                  <a:schemeClr val="tx1"/>
                </a:solidFill>
                <a:latin typeface="+mj-lt"/>
                <a:cs typeface="Calibri" panose="020F0502020204030204" pitchFamily="34" charset="0"/>
              </a:defRPr>
            </a:lvl3pPr>
            <a:lvl4pPr marL="1200150" indent="-171450" algn="l" rtl="0" eaLnBrk="1" fontAlgn="base" hangingPunct="1">
              <a:spcBef>
                <a:spcPct val="20000"/>
              </a:spcBef>
              <a:spcAft>
                <a:spcPct val="0"/>
              </a:spcAft>
              <a:buChar char="–"/>
              <a:defRPr sz="1125">
                <a:solidFill>
                  <a:schemeClr val="tx1"/>
                </a:solidFill>
                <a:latin typeface="+mj-lt"/>
                <a:cs typeface="Calibri" panose="020F0502020204030204" pitchFamily="34" charset="0"/>
              </a:defRPr>
            </a:lvl4pPr>
            <a:lvl5pPr marL="1543050" indent="-171450" algn="l" rtl="0" eaLnBrk="1" fontAlgn="base" hangingPunct="1">
              <a:spcBef>
                <a:spcPct val="20000"/>
              </a:spcBef>
              <a:spcAft>
                <a:spcPct val="0"/>
              </a:spcAft>
              <a:buChar char="»"/>
              <a:defRPr sz="900">
                <a:solidFill>
                  <a:schemeClr val="tx1"/>
                </a:solidFill>
                <a:latin typeface="+mj-lt"/>
                <a:cs typeface="Calibri" panose="020F0502020204030204" pitchFamily="34" charset="0"/>
              </a:defRPr>
            </a:lvl5pPr>
            <a:lvl6pPr marL="1885950" indent="-171450" algn="l" rtl="0" eaLnBrk="1" fontAlgn="base" hangingPunct="1">
              <a:spcBef>
                <a:spcPct val="20000"/>
              </a:spcBef>
              <a:spcAft>
                <a:spcPct val="0"/>
              </a:spcAft>
              <a:buChar char="»"/>
              <a:defRPr sz="1500">
                <a:solidFill>
                  <a:schemeClr val="tx1"/>
                </a:solidFill>
                <a:latin typeface="+mn-lt"/>
              </a:defRPr>
            </a:lvl6pPr>
            <a:lvl7pPr marL="2228850" indent="-171450" algn="l" rtl="0" eaLnBrk="1" fontAlgn="base" hangingPunct="1">
              <a:spcBef>
                <a:spcPct val="20000"/>
              </a:spcBef>
              <a:spcAft>
                <a:spcPct val="0"/>
              </a:spcAft>
              <a:buChar char="»"/>
              <a:defRPr sz="1500">
                <a:solidFill>
                  <a:schemeClr val="tx1"/>
                </a:solidFill>
                <a:latin typeface="+mn-lt"/>
              </a:defRPr>
            </a:lvl7pPr>
            <a:lvl8pPr marL="2571750" indent="-171450" algn="l" rtl="0" eaLnBrk="1" fontAlgn="base" hangingPunct="1">
              <a:spcBef>
                <a:spcPct val="20000"/>
              </a:spcBef>
              <a:spcAft>
                <a:spcPct val="0"/>
              </a:spcAft>
              <a:buChar char="»"/>
              <a:defRPr sz="1500">
                <a:solidFill>
                  <a:schemeClr val="tx1"/>
                </a:solidFill>
                <a:latin typeface="+mn-lt"/>
              </a:defRPr>
            </a:lvl8pPr>
            <a:lvl9pPr marL="2914650" indent="-171450" algn="l" rtl="0" eaLnBrk="1" fontAlgn="base" hangingPunct="1">
              <a:spcBef>
                <a:spcPct val="20000"/>
              </a:spcBef>
              <a:spcAft>
                <a:spcPct val="0"/>
              </a:spcAft>
              <a:buChar char="»"/>
              <a:defRPr sz="1500">
                <a:solidFill>
                  <a:schemeClr val="tx1"/>
                </a:solidFill>
                <a:latin typeface="+mn-lt"/>
              </a:defRPr>
            </a:lvl9pPr>
          </a:lstStyle>
          <a:p>
            <a:r>
              <a:rPr lang="en-US" kern="0" dirty="0"/>
              <a:t>Nil</a:t>
            </a:r>
            <a:endParaRPr lang="en-MY" kern="0" dirty="0"/>
          </a:p>
        </p:txBody>
      </p:sp>
    </p:spTree>
    <p:extLst>
      <p:ext uri="{BB962C8B-B14F-4D97-AF65-F5344CB8AC3E}">
        <p14:creationId xmlns:p14="http://schemas.microsoft.com/office/powerpoint/2010/main" val="2361033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a:spLocks noGrp="1" noChangeArrowheads="1"/>
          </p:cNvSpPr>
          <p:nvPr>
            <p:ph idx="1"/>
          </p:nvPr>
        </p:nvSpPr>
        <p:spPr>
          <a:xfrm>
            <a:off x="304800" y="1600200"/>
            <a:ext cx="8458200" cy="4648200"/>
          </a:xfrm>
        </p:spPr>
        <p:txBody>
          <a:bodyPr/>
          <a:lstStyle/>
          <a:p>
            <a:pPr eaLnBrk="1" hangingPunct="1"/>
            <a:r>
              <a:rPr lang="en-US" b="1" dirty="0"/>
              <a:t>Project management process groups </a:t>
            </a:r>
            <a:r>
              <a:rPr lang="en-US" dirty="0"/>
              <a:t>progress from initiating activities to planning activities, executing activities, monitoring and controlling activities, and closing activities</a:t>
            </a:r>
          </a:p>
          <a:p>
            <a:pPr eaLnBrk="1" hangingPunct="1"/>
            <a:r>
              <a:rPr lang="en-US" dirty="0"/>
              <a:t>A </a:t>
            </a:r>
            <a:r>
              <a:rPr lang="en-US" b="1" dirty="0"/>
              <a:t>process </a:t>
            </a:r>
            <a:r>
              <a:rPr lang="en-US" dirty="0"/>
              <a:t>is a series of actions directed toward a particular result</a:t>
            </a:r>
            <a:endParaRPr lang="en-US" sz="3200" dirty="0"/>
          </a:p>
          <a:p>
            <a:pPr eaLnBrk="1" hangingPunct="1"/>
            <a:endParaRPr lang="en-US" sz="3200" dirty="0"/>
          </a:p>
          <a:p>
            <a:pPr eaLnBrk="1" hangingPunct="1">
              <a:spcBef>
                <a:spcPct val="50000"/>
              </a:spcBef>
            </a:pPr>
            <a:endParaRPr lang="en-US" sz="3200" dirty="0"/>
          </a:p>
          <a:p>
            <a:pPr lvl="1" eaLnBrk="1" hangingPunct="1">
              <a:spcBef>
                <a:spcPct val="50000"/>
              </a:spcBef>
            </a:pPr>
            <a:endParaRPr lang="en-US" dirty="0"/>
          </a:p>
        </p:txBody>
      </p:sp>
      <p:sp>
        <p:nvSpPr>
          <p:cNvPr id="6148" name="Rectangle 2"/>
          <p:cNvSpPr>
            <a:spLocks noGrp="1" noChangeArrowheads="1"/>
          </p:cNvSpPr>
          <p:nvPr>
            <p:ph type="title"/>
          </p:nvPr>
        </p:nvSpPr>
        <p:spPr>
          <a:xfrm>
            <a:off x="228600" y="274638"/>
            <a:ext cx="8686800" cy="1143000"/>
          </a:xfrm>
        </p:spPr>
        <p:txBody>
          <a:bodyPr>
            <a:normAutofit/>
          </a:bodyPr>
          <a:lstStyle/>
          <a:p>
            <a:pPr eaLnBrk="1" hangingPunct="1">
              <a:defRPr/>
            </a:pPr>
            <a:r>
              <a:rPr lang="en-US" dirty="0"/>
              <a:t>Project Management Process Groups</a:t>
            </a:r>
          </a:p>
        </p:txBody>
      </p:sp>
    </p:spTree>
    <p:extLst>
      <p:ext uri="{BB962C8B-B14F-4D97-AF65-F5344CB8AC3E}">
        <p14:creationId xmlns:p14="http://schemas.microsoft.com/office/powerpoint/2010/main" val="581943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idx="1"/>
          </p:nvPr>
        </p:nvSpPr>
        <p:spPr>
          <a:xfrm>
            <a:off x="76200" y="1301750"/>
            <a:ext cx="8991600" cy="5105400"/>
          </a:xfrm>
        </p:spPr>
        <p:txBody>
          <a:bodyPr/>
          <a:lstStyle/>
          <a:p>
            <a:pPr eaLnBrk="1" hangingPunct="1">
              <a:lnSpc>
                <a:spcPct val="80000"/>
              </a:lnSpc>
            </a:pPr>
            <a:r>
              <a:rPr lang="en-US" sz="2000" b="1" dirty="0">
                <a:latin typeface="+mn-lt"/>
              </a:rPr>
              <a:t>Initiating processes </a:t>
            </a:r>
            <a:r>
              <a:rPr lang="en-US" sz="2000" dirty="0">
                <a:latin typeface="+mn-lt"/>
              </a:rPr>
              <a:t>include actions to begin projects and project phases</a:t>
            </a:r>
          </a:p>
          <a:p>
            <a:pPr marL="0" indent="0" eaLnBrk="1" hangingPunct="1">
              <a:lnSpc>
                <a:spcPct val="80000"/>
              </a:lnSpc>
              <a:buNone/>
            </a:pPr>
            <a:endParaRPr lang="en-US" sz="2000" dirty="0">
              <a:latin typeface="+mn-lt"/>
            </a:endParaRPr>
          </a:p>
          <a:p>
            <a:pPr eaLnBrk="1" hangingPunct="1">
              <a:lnSpc>
                <a:spcPct val="80000"/>
              </a:lnSpc>
            </a:pPr>
            <a:r>
              <a:rPr lang="en-US" sz="2000" b="1" dirty="0">
                <a:latin typeface="+mn-lt"/>
              </a:rPr>
              <a:t>Planning processes </a:t>
            </a:r>
            <a:r>
              <a:rPr lang="en-US" sz="2000" dirty="0">
                <a:latin typeface="+mn-lt"/>
              </a:rPr>
              <a:t>include devising and maintaining a workable scheme to ensure that the project meets its scope, time, and cost goals as well as organizational needs</a:t>
            </a:r>
          </a:p>
          <a:p>
            <a:pPr marL="0" indent="0" eaLnBrk="1" hangingPunct="1">
              <a:lnSpc>
                <a:spcPct val="80000"/>
              </a:lnSpc>
              <a:buNone/>
            </a:pPr>
            <a:endParaRPr lang="en-US" sz="2000" dirty="0">
              <a:latin typeface="+mn-lt"/>
            </a:endParaRPr>
          </a:p>
          <a:p>
            <a:pPr eaLnBrk="1" hangingPunct="1">
              <a:lnSpc>
                <a:spcPct val="80000"/>
              </a:lnSpc>
            </a:pPr>
            <a:r>
              <a:rPr lang="en-US" sz="2000" b="1" dirty="0">
                <a:latin typeface="+mn-lt"/>
              </a:rPr>
              <a:t>Executing processes </a:t>
            </a:r>
            <a:r>
              <a:rPr lang="en-US" sz="2000" dirty="0">
                <a:latin typeface="+mn-lt"/>
              </a:rPr>
              <a:t>include coordinating people and other resources to carry out the project plans and produce the deliverables of the project or phase.</a:t>
            </a:r>
          </a:p>
          <a:p>
            <a:pPr lvl="1" eaLnBrk="1" hangingPunct="1">
              <a:lnSpc>
                <a:spcPct val="80000"/>
              </a:lnSpc>
            </a:pPr>
            <a:r>
              <a:rPr lang="en-US" sz="2000" dirty="0">
                <a:latin typeface="+mn-lt"/>
              </a:rPr>
              <a:t>A </a:t>
            </a:r>
            <a:r>
              <a:rPr lang="en-US" sz="2000" b="1" dirty="0">
                <a:latin typeface="+mn-lt"/>
              </a:rPr>
              <a:t>deliverable </a:t>
            </a:r>
            <a:r>
              <a:rPr lang="en-US" sz="2000" dirty="0">
                <a:latin typeface="+mn-lt"/>
              </a:rPr>
              <a:t>is a product or service produced or provided as part of a project</a:t>
            </a:r>
          </a:p>
          <a:p>
            <a:pPr marL="342900" lvl="1" indent="0" eaLnBrk="1" hangingPunct="1">
              <a:lnSpc>
                <a:spcPct val="80000"/>
              </a:lnSpc>
              <a:buNone/>
            </a:pPr>
            <a:endParaRPr lang="en-US" sz="2000" dirty="0">
              <a:latin typeface="+mn-lt"/>
            </a:endParaRPr>
          </a:p>
          <a:p>
            <a:pPr eaLnBrk="1" hangingPunct="1">
              <a:lnSpc>
                <a:spcPct val="80000"/>
              </a:lnSpc>
            </a:pPr>
            <a:r>
              <a:rPr lang="en-US" sz="2000" b="1" dirty="0">
                <a:latin typeface="+mn-lt"/>
              </a:rPr>
              <a:t>Monitoring and controlling processes </a:t>
            </a:r>
            <a:r>
              <a:rPr lang="en-US" sz="2000" dirty="0">
                <a:latin typeface="+mn-lt"/>
              </a:rPr>
              <a:t>measure progress toward achieving project goals, monitor deviation from plans, and take corrective action to match progress with plans and customer expectations</a:t>
            </a:r>
          </a:p>
          <a:p>
            <a:pPr eaLnBrk="1" hangingPunct="1">
              <a:lnSpc>
                <a:spcPct val="80000"/>
              </a:lnSpc>
            </a:pPr>
            <a:endParaRPr lang="en-US" sz="2000" b="1" dirty="0">
              <a:latin typeface="+mn-lt"/>
            </a:endParaRPr>
          </a:p>
          <a:p>
            <a:pPr eaLnBrk="1" hangingPunct="1">
              <a:lnSpc>
                <a:spcPct val="80000"/>
              </a:lnSpc>
            </a:pPr>
            <a:r>
              <a:rPr lang="en-US" sz="2000" b="1" dirty="0">
                <a:latin typeface="+mn-lt"/>
              </a:rPr>
              <a:t>Closing processes </a:t>
            </a:r>
            <a:r>
              <a:rPr lang="en-US" sz="2000" dirty="0">
                <a:latin typeface="+mn-lt"/>
              </a:rPr>
              <a:t>include formalizing acceptance of the project or phase and bringing it to an orderly end</a:t>
            </a:r>
          </a:p>
          <a:p>
            <a:pPr eaLnBrk="1" hangingPunct="1">
              <a:lnSpc>
                <a:spcPct val="80000"/>
              </a:lnSpc>
            </a:pPr>
            <a:endParaRPr lang="en-US" sz="2400" dirty="0"/>
          </a:p>
          <a:p>
            <a:pPr eaLnBrk="1" hangingPunct="1">
              <a:lnSpc>
                <a:spcPct val="80000"/>
              </a:lnSpc>
            </a:pPr>
            <a:endParaRPr lang="en-US" sz="2400" dirty="0"/>
          </a:p>
        </p:txBody>
      </p:sp>
      <p:sp>
        <p:nvSpPr>
          <p:cNvPr id="7172" name="Rectangle 2"/>
          <p:cNvSpPr>
            <a:spLocks noGrp="1" noChangeArrowheads="1"/>
          </p:cNvSpPr>
          <p:nvPr>
            <p:ph type="title"/>
          </p:nvPr>
        </p:nvSpPr>
        <p:spPr>
          <a:xfrm>
            <a:off x="587375" y="0"/>
            <a:ext cx="8229600" cy="1143000"/>
          </a:xfrm>
        </p:spPr>
        <p:txBody>
          <a:bodyPr/>
          <a:lstStyle/>
          <a:p>
            <a:pPr eaLnBrk="1" hangingPunct="1">
              <a:defRPr/>
            </a:pPr>
            <a:r>
              <a:rPr lang="en-US" dirty="0"/>
              <a:t>Description of Process Groups</a:t>
            </a:r>
          </a:p>
        </p:txBody>
      </p:sp>
    </p:spTree>
    <p:extLst>
      <p:ext uri="{BB962C8B-B14F-4D97-AF65-F5344CB8AC3E}">
        <p14:creationId xmlns:p14="http://schemas.microsoft.com/office/powerpoint/2010/main" val="3308081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effectLst/>
              </a:rPr>
              <a:t>Figure 3-1. Example of process group interactions within a project or phase</a:t>
            </a:r>
            <a:endParaRPr lang="en-US" dirty="0"/>
          </a:p>
        </p:txBody>
      </p:sp>
      <p:sp>
        <p:nvSpPr>
          <p:cNvPr id="6" name="TextBox 5"/>
          <p:cNvSpPr txBox="1"/>
          <p:nvPr/>
        </p:nvSpPr>
        <p:spPr>
          <a:xfrm>
            <a:off x="1667435" y="5871882"/>
            <a:ext cx="6720840" cy="907941"/>
          </a:xfrm>
          <a:prstGeom prst="rect">
            <a:avLst/>
          </a:prstGeom>
          <a:noFill/>
        </p:spPr>
        <p:txBody>
          <a:bodyPr wrap="square" rtlCol="0">
            <a:spAutoFit/>
          </a:bodyPr>
          <a:lstStyle/>
          <a:p>
            <a:pPr>
              <a:buNone/>
            </a:pPr>
            <a:r>
              <a:rPr lang="en-US" sz="1600" dirty="0"/>
              <a:t>Source: Project Management Institute, Inc., </a:t>
            </a:r>
            <a:r>
              <a:rPr lang="en-US" sz="1600" i="1" dirty="0"/>
              <a:t>A Guide to the Project Management Body of Knowledge (PMBOK</a:t>
            </a:r>
            <a:r>
              <a:rPr lang="en-US" sz="1600" i="1" baseline="30000" dirty="0">
                <a:sym typeface="Symbol" panose="05050102010706020507" pitchFamily="18" charset="2"/>
              </a:rPr>
              <a:t></a:t>
            </a:r>
            <a:r>
              <a:rPr lang="en-US" sz="1600" i="1" dirty="0"/>
              <a:t> Guide)– Sixth Edition</a:t>
            </a:r>
            <a:r>
              <a:rPr lang="en-US" sz="1600" dirty="0"/>
              <a:t> (2017).</a:t>
            </a:r>
          </a:p>
          <a:p>
            <a:pPr>
              <a:buNone/>
            </a:pPr>
            <a:endParaRPr lang="en-US" dirty="0"/>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1447800" y="1417639"/>
            <a:ext cx="6781800" cy="4367102"/>
          </a:xfrm>
          <a:prstGeom prst="rect">
            <a:avLst/>
          </a:prstGeom>
        </p:spPr>
      </p:pic>
    </p:spTree>
    <p:extLst>
      <p:ext uri="{BB962C8B-B14F-4D97-AF65-F5344CB8AC3E}">
        <p14:creationId xmlns:p14="http://schemas.microsoft.com/office/powerpoint/2010/main" val="3296570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pPr>
              <a:defRPr/>
            </a:pPr>
            <a:r>
              <a:rPr lang="en-US" dirty="0">
                <a:effectLst/>
              </a:rPr>
              <a:t>Figure 3-2. Time Spent on Each Project Management Process Group</a:t>
            </a:r>
            <a:endParaRPr lang="en-US" dirty="0"/>
          </a:p>
        </p:txBody>
      </p:sp>
      <p:graphicFrame>
        <p:nvGraphicFramePr>
          <p:cNvPr id="4" name="Table 3"/>
          <p:cNvGraphicFramePr>
            <a:graphicFrameLocks noGrp="1"/>
          </p:cNvGraphicFramePr>
          <p:nvPr/>
        </p:nvGraphicFramePr>
        <p:xfrm>
          <a:off x="533400" y="1752598"/>
          <a:ext cx="7696201" cy="3048003"/>
        </p:xfrm>
        <a:graphic>
          <a:graphicData uri="http://schemas.openxmlformats.org/drawingml/2006/table">
            <a:tbl>
              <a:tblPr firstRow="1" firstCol="1" bandRow="1">
                <a:tableStyleId>{5C22544A-7EE6-4342-B048-85BDC9FD1C3A}</a:tableStyleId>
              </a:tblPr>
              <a:tblGrid>
                <a:gridCol w="2610773">
                  <a:extLst>
                    <a:ext uri="{9D8B030D-6E8A-4147-A177-3AD203B41FA5}">
                      <a16:colId xmlns:a16="http://schemas.microsoft.com/office/drawing/2014/main" val="20000"/>
                    </a:ext>
                  </a:extLst>
                </a:gridCol>
                <a:gridCol w="1004143">
                  <a:extLst>
                    <a:ext uri="{9D8B030D-6E8A-4147-A177-3AD203B41FA5}">
                      <a16:colId xmlns:a16="http://schemas.microsoft.com/office/drawing/2014/main" val="20001"/>
                    </a:ext>
                  </a:extLst>
                </a:gridCol>
                <a:gridCol w="165126">
                  <a:extLst>
                    <a:ext uri="{9D8B030D-6E8A-4147-A177-3AD203B41FA5}">
                      <a16:colId xmlns:a16="http://schemas.microsoft.com/office/drawing/2014/main" val="20002"/>
                    </a:ext>
                  </a:extLst>
                </a:gridCol>
                <a:gridCol w="1707044">
                  <a:extLst>
                    <a:ext uri="{9D8B030D-6E8A-4147-A177-3AD203B41FA5}">
                      <a16:colId xmlns:a16="http://schemas.microsoft.com/office/drawing/2014/main" val="20003"/>
                    </a:ext>
                  </a:extLst>
                </a:gridCol>
                <a:gridCol w="2209115">
                  <a:extLst>
                    <a:ext uri="{9D8B030D-6E8A-4147-A177-3AD203B41FA5}">
                      <a16:colId xmlns:a16="http://schemas.microsoft.com/office/drawing/2014/main" val="20004"/>
                    </a:ext>
                  </a:extLst>
                </a:gridCol>
              </a:tblGrid>
              <a:tr h="435429">
                <a:tc>
                  <a:txBody>
                    <a:bodyPr/>
                    <a:lstStyle/>
                    <a:p>
                      <a:pPr marL="0" marR="0">
                        <a:spcBef>
                          <a:spcPts val="0"/>
                        </a:spcBef>
                        <a:spcAft>
                          <a:spcPts val="0"/>
                        </a:spcAft>
                      </a:pPr>
                      <a:r>
                        <a:rPr lang="en-US" sz="1800">
                          <a:effectLst/>
                        </a:rPr>
                        <a:t>Process Group</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Alpha PM</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Average PM</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Alpha Difference (%)</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435429">
                <a:tc>
                  <a:txBody>
                    <a:bodyPr/>
                    <a:lstStyle/>
                    <a:p>
                      <a:pPr marL="0" marR="0">
                        <a:spcBef>
                          <a:spcPts val="0"/>
                        </a:spcBef>
                        <a:spcAft>
                          <a:spcPts val="0"/>
                        </a:spcAft>
                      </a:pPr>
                      <a:r>
                        <a:rPr lang="en-US" sz="1800">
                          <a:effectLst/>
                        </a:rPr>
                        <a:t>Initiating</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2%</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1%</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100% more</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435429">
                <a:tc>
                  <a:txBody>
                    <a:bodyPr/>
                    <a:lstStyle/>
                    <a:p>
                      <a:pPr marL="0" marR="0">
                        <a:spcBef>
                          <a:spcPts val="0"/>
                        </a:spcBef>
                        <a:spcAft>
                          <a:spcPts val="0"/>
                        </a:spcAft>
                      </a:pPr>
                      <a:r>
                        <a:rPr lang="en-US" sz="1800">
                          <a:effectLst/>
                        </a:rPr>
                        <a:t>Planning</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21%</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11%</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91% more</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435429">
                <a:tc>
                  <a:txBody>
                    <a:bodyPr/>
                    <a:lstStyle/>
                    <a:p>
                      <a:pPr marL="0" marR="0">
                        <a:spcBef>
                          <a:spcPts val="0"/>
                        </a:spcBef>
                        <a:spcAft>
                          <a:spcPts val="0"/>
                        </a:spcAft>
                      </a:pPr>
                      <a:r>
                        <a:rPr lang="en-US" sz="1800">
                          <a:effectLst/>
                        </a:rPr>
                        <a:t>Executing</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69%</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82%</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16% less</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435429">
                <a:tc>
                  <a:txBody>
                    <a:bodyPr/>
                    <a:lstStyle/>
                    <a:p>
                      <a:pPr marL="0" marR="0">
                        <a:spcBef>
                          <a:spcPts val="0"/>
                        </a:spcBef>
                        <a:spcAft>
                          <a:spcPts val="0"/>
                        </a:spcAft>
                      </a:pPr>
                      <a:r>
                        <a:rPr lang="en-US" sz="1800">
                          <a:effectLst/>
                        </a:rPr>
                        <a:t>Monitoring &amp; Controlling</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5%</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4%</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25% more</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435429">
                <a:tc>
                  <a:txBody>
                    <a:bodyPr/>
                    <a:lstStyle/>
                    <a:p>
                      <a:pPr marL="0" marR="0">
                        <a:spcBef>
                          <a:spcPts val="0"/>
                        </a:spcBef>
                        <a:spcAft>
                          <a:spcPts val="0"/>
                        </a:spcAft>
                      </a:pPr>
                      <a:r>
                        <a:rPr lang="en-US" sz="1800">
                          <a:effectLst/>
                        </a:rPr>
                        <a:t>Closing</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3%</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2%</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a:effectLst/>
                        </a:rPr>
                        <a:t>50% more</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435429">
                <a:tc>
                  <a:txBody>
                    <a:bodyPr/>
                    <a:lstStyle/>
                    <a:p>
                      <a:pPr marL="0" marR="0">
                        <a:spcBef>
                          <a:spcPts val="0"/>
                        </a:spcBef>
                        <a:spcAft>
                          <a:spcPts val="0"/>
                        </a:spcAft>
                      </a:pPr>
                      <a:r>
                        <a:rPr lang="en-US" sz="1800">
                          <a:effectLst/>
                        </a:rPr>
                        <a:t>Total</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800">
                          <a:effectLst/>
                        </a:rPr>
                        <a:t>100%</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gridSpan="2">
                  <a:txBody>
                    <a:bodyPr/>
                    <a:lstStyle/>
                    <a:p>
                      <a:pPr marL="0" marR="0" algn="ctr">
                        <a:spcBef>
                          <a:spcPts val="0"/>
                        </a:spcBef>
                        <a:spcAft>
                          <a:spcPts val="0"/>
                        </a:spcAft>
                      </a:pPr>
                      <a:r>
                        <a:rPr lang="en-US" sz="1800">
                          <a:effectLst/>
                        </a:rPr>
                        <a:t>100%</a:t>
                      </a:r>
                      <a:endParaRPr lang="en-US" sz="2800">
                        <a:effectLst/>
                        <a:latin typeface="New York"/>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lgn="ctr">
                        <a:spcBef>
                          <a:spcPts val="0"/>
                        </a:spcBef>
                        <a:spcAft>
                          <a:spcPts val="0"/>
                        </a:spcAft>
                      </a:pPr>
                      <a:r>
                        <a:rPr lang="en-US" sz="1800" dirty="0">
                          <a:effectLst/>
                        </a:rPr>
                        <a:t> </a:t>
                      </a:r>
                      <a:endParaRPr lang="en-US" sz="2800" dirty="0">
                        <a:effectLst/>
                        <a:latin typeface="New York"/>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375530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3"/>
          <p:cNvSpPr>
            <a:spLocks noGrp="1" noChangeArrowheads="1"/>
          </p:cNvSpPr>
          <p:nvPr>
            <p:ph idx="1"/>
          </p:nvPr>
        </p:nvSpPr>
        <p:spPr>
          <a:xfrm>
            <a:off x="268941" y="1615609"/>
            <a:ext cx="8458200" cy="4767262"/>
          </a:xfrm>
        </p:spPr>
        <p:txBody>
          <a:bodyPr/>
          <a:lstStyle/>
          <a:p>
            <a:pPr eaLnBrk="1" hangingPunct="1">
              <a:lnSpc>
                <a:spcPct val="80000"/>
              </a:lnSpc>
            </a:pPr>
            <a:r>
              <a:rPr lang="en-US" sz="2400" dirty="0"/>
              <a:t>The level of activity and length of each process group varies for every project</a:t>
            </a:r>
          </a:p>
          <a:p>
            <a:pPr lvl="1" eaLnBrk="1" hangingPunct="1">
              <a:lnSpc>
                <a:spcPct val="80000"/>
              </a:lnSpc>
            </a:pPr>
            <a:r>
              <a:rPr lang="en-US" sz="2200" dirty="0"/>
              <a:t>Normally, executing tasks require the most resources and time, followed by planning tasks</a:t>
            </a:r>
          </a:p>
          <a:p>
            <a:pPr lvl="1" eaLnBrk="1" hangingPunct="1">
              <a:lnSpc>
                <a:spcPct val="80000"/>
              </a:lnSpc>
            </a:pPr>
            <a:r>
              <a:rPr lang="en-US" sz="2200" dirty="0"/>
              <a:t>Monitoring and controlling processes are done throughout the project’s life span</a:t>
            </a:r>
          </a:p>
          <a:p>
            <a:pPr lvl="1" eaLnBrk="1" hangingPunct="1">
              <a:lnSpc>
                <a:spcPct val="80000"/>
              </a:lnSpc>
            </a:pPr>
            <a:r>
              <a:rPr lang="en-US" sz="2200" dirty="0"/>
              <a:t>Initiating and closing tasks are usually the shortest (at the beginning and end of a project or phase, respectively), and they require the least amount of resources and time</a:t>
            </a:r>
          </a:p>
          <a:p>
            <a:pPr lvl="1" eaLnBrk="1" hangingPunct="1">
              <a:lnSpc>
                <a:spcPct val="80000"/>
              </a:lnSpc>
            </a:pPr>
            <a:r>
              <a:rPr lang="en-US" sz="2200" dirty="0"/>
              <a:t>However, every project is unique, so there can be exceptions</a:t>
            </a:r>
          </a:p>
          <a:p>
            <a:pPr eaLnBrk="1" hangingPunct="1">
              <a:lnSpc>
                <a:spcPct val="80000"/>
              </a:lnSpc>
            </a:pPr>
            <a:r>
              <a:rPr lang="en-US" sz="2400" dirty="0"/>
              <a:t>Note that process groups apply to entire projects as well as to project phases</a:t>
            </a:r>
          </a:p>
          <a:p>
            <a:pPr lvl="1" eaLnBrk="1" hangingPunct="1">
              <a:lnSpc>
                <a:spcPct val="80000"/>
              </a:lnSpc>
            </a:pPr>
            <a:r>
              <a:rPr lang="en-US" sz="2200" dirty="0"/>
              <a:t>A </a:t>
            </a:r>
            <a:r>
              <a:rPr lang="en-US" sz="2200" b="1" dirty="0"/>
              <a:t>phase </a:t>
            </a:r>
            <a:r>
              <a:rPr lang="en-US" sz="2200" dirty="0"/>
              <a:t>is a distinct stage in project development, and most projects have distinct phases</a:t>
            </a:r>
          </a:p>
          <a:p>
            <a:pPr eaLnBrk="1" hangingPunct="1">
              <a:lnSpc>
                <a:spcPct val="80000"/>
              </a:lnSpc>
            </a:pPr>
            <a:endParaRPr lang="en-US" sz="2400" dirty="0"/>
          </a:p>
        </p:txBody>
      </p:sp>
      <p:sp>
        <p:nvSpPr>
          <p:cNvPr id="8196" name="Rectangle 2"/>
          <p:cNvSpPr>
            <a:spLocks noGrp="1" noChangeArrowheads="1"/>
          </p:cNvSpPr>
          <p:nvPr>
            <p:ph type="title"/>
          </p:nvPr>
        </p:nvSpPr>
        <p:spPr/>
        <p:txBody>
          <a:bodyPr>
            <a:normAutofit fontScale="90000"/>
          </a:bodyPr>
          <a:lstStyle/>
          <a:p>
            <a:pPr eaLnBrk="1" hangingPunct="1">
              <a:defRPr/>
            </a:pPr>
            <a:r>
              <a:rPr lang="en-US" sz="4000" dirty="0"/>
              <a:t>Characteristics of the Process Groups</a:t>
            </a:r>
          </a:p>
        </p:txBody>
      </p:sp>
    </p:spTree>
    <p:extLst>
      <p:ext uri="{BB962C8B-B14F-4D97-AF65-F5344CB8AC3E}">
        <p14:creationId xmlns:p14="http://schemas.microsoft.com/office/powerpoint/2010/main" val="2358919655"/>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1C6B378645544D9F10C30D9F2BCFB4" ma:contentTypeVersion="5" ma:contentTypeDescription="Create a new document." ma:contentTypeScope="" ma:versionID="4199bc71a6953428033aca1df51f4853">
  <xsd:schema xmlns:xsd="http://www.w3.org/2001/XMLSchema" xmlns:xs="http://www.w3.org/2001/XMLSchema" xmlns:p="http://schemas.microsoft.com/office/2006/metadata/properties" xmlns:ns2="6d54a27f-32b3-46ed-801e-110df5e77a46" targetNamespace="http://schemas.microsoft.com/office/2006/metadata/properties" ma:root="true" ma:fieldsID="2588bda61ae56909b63104c9ef7336e8" ns2:_="">
    <xsd:import namespace="6d54a27f-32b3-46ed-801e-110df5e77a4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d54a27f-32b3-46ed-801e-110df5e77a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A762882-0E82-4F96-A322-034B32B0F2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d54a27f-32b3-46ed-801e-110df5e77a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939953-C3DA-4B08-8F3A-365A1361FE17}">
  <ds:schemaRefs>
    <ds:schemaRef ds:uri="http://schemas.microsoft.com/sharepoint/v3/contenttype/forms"/>
  </ds:schemaRefs>
</ds:datastoreItem>
</file>

<file path=customXml/itemProps3.xml><?xml version="1.0" encoding="utf-8"?>
<ds:datastoreItem xmlns:ds="http://schemas.openxmlformats.org/officeDocument/2006/customXml" ds:itemID="{9E8F9C75-D7AB-4AD0-9857-5F0EC1FFA69F}">
  <ds:schemaRefs>
    <ds:schemaRef ds:uri="http://purl.org/dc/terms/"/>
    <ds:schemaRef ds:uri="http://schemas.microsoft.com/office/infopath/2007/PartnerControls"/>
    <ds:schemaRef ds:uri="http://purl.org/dc/dcmitype/"/>
    <ds:schemaRef ds:uri="http://purl.org/dc/elements/1.1/"/>
    <ds:schemaRef ds:uri="http://schemas.microsoft.com/office/2006/documentManagement/types"/>
    <ds:schemaRef ds:uri="6d54a27f-32b3-46ed-801e-110df5e77a46"/>
    <ds:schemaRef ds:uri="http://www.w3.org/XML/1998/namespac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APU Lecture Slide Template_White Background)</Template>
  <TotalTime>399</TotalTime>
  <Pages>11</Pages>
  <Words>3243</Words>
  <Application>Microsoft Office PowerPoint</Application>
  <PresentationFormat>On-screen Show (4:3)</PresentationFormat>
  <Paragraphs>346</Paragraphs>
  <Slides>46</Slides>
  <Notes>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46</vt:i4>
      </vt:variant>
    </vt:vector>
  </HeadingPairs>
  <TitlesOfParts>
    <vt:vector size="59" baseType="lpstr">
      <vt:lpstr>Arial</vt:lpstr>
      <vt:lpstr>Arial Unicode MS</vt:lpstr>
      <vt:lpstr>Calibri</vt:lpstr>
      <vt:lpstr>Calibri Light</vt:lpstr>
      <vt:lpstr>Century Gothic</vt:lpstr>
      <vt:lpstr>Garamond</vt:lpstr>
      <vt:lpstr>Montserrat</vt:lpstr>
      <vt:lpstr>New York</vt:lpstr>
      <vt:lpstr>PT Sans</vt:lpstr>
      <vt:lpstr>Symbol</vt:lpstr>
      <vt:lpstr>Times New Roman</vt:lpstr>
      <vt:lpstr>UCTI-Template-foundation-level</vt:lpstr>
      <vt:lpstr>Custom Design</vt:lpstr>
      <vt:lpstr>PowerPoint Presentation</vt:lpstr>
      <vt:lpstr>TOPIC LEARNING OUTCOME</vt:lpstr>
      <vt:lpstr>Contents &amp; Structure</vt:lpstr>
      <vt:lpstr>Recap From Last Lesson</vt:lpstr>
      <vt:lpstr>Project Management Process Groups</vt:lpstr>
      <vt:lpstr>Description of Process Groups</vt:lpstr>
      <vt:lpstr>Figure 3-1. Example of process group interactions within a project or phase</vt:lpstr>
      <vt:lpstr>Figure 3-2. Time Spent on Each Project Management Process Group</vt:lpstr>
      <vt:lpstr>Characteristics of the Process Groups</vt:lpstr>
      <vt:lpstr>Figure 3-3. Project life cycle and phase gates</vt:lpstr>
      <vt:lpstr>Predictive, Adaptive, and Hybrid Life Cycles</vt:lpstr>
      <vt:lpstr>Figure 3-4. The continuum of project life cycles</vt:lpstr>
      <vt:lpstr>Mapping the Process Groups to the Knowledge Areas</vt:lpstr>
      <vt:lpstr>Figure 3-5. Project management process group and knowledge area mapping</vt:lpstr>
      <vt:lpstr>Developing a Project Management Methodology</vt:lpstr>
      <vt:lpstr>Other Methodologies</vt:lpstr>
      <vt:lpstr>Agile</vt:lpstr>
      <vt:lpstr>Manifesto for Agile Software Development (www.agilemanifesto.org) </vt:lpstr>
      <vt:lpstr>Scrum</vt:lpstr>
      <vt:lpstr>Figure 3-6. Scrum Framework</vt:lpstr>
      <vt:lpstr>Project Management Office (PMO)</vt:lpstr>
      <vt:lpstr>Possible Goals of a PMO</vt:lpstr>
      <vt:lpstr>Figure 3-8. Initiating Process Summary</vt:lpstr>
      <vt:lpstr>Pre-initiating Processes</vt:lpstr>
      <vt:lpstr>Business Case for a Project</vt:lpstr>
      <vt:lpstr>Initiating Processes</vt:lpstr>
      <vt:lpstr>Figure 3-11. Initiating Processes and Outputs (PMBOK® Guide – Sixth Edition)</vt:lpstr>
      <vt:lpstr>Identifying Stakeholders</vt:lpstr>
      <vt:lpstr>Stakeholder Register and Stakeholder Analysis</vt:lpstr>
      <vt:lpstr>Figure 3-12. Sample Stakeholder Register</vt:lpstr>
      <vt:lpstr>Figure 3-13. Sample Stakeholder Analysis Power/Interest Grid</vt:lpstr>
      <vt:lpstr>Categorizing Engagement Levels of Stakeholders</vt:lpstr>
      <vt:lpstr>Creating a Project Charter and Assumption Log</vt:lpstr>
      <vt:lpstr>Contents of a Project Charter</vt:lpstr>
      <vt:lpstr>Contents of a Project Charter (continued)</vt:lpstr>
      <vt:lpstr>Figure 3-15. Sample Project Charter</vt:lpstr>
      <vt:lpstr>Figure 3-15. Sample Project Charter (continued)</vt:lpstr>
      <vt:lpstr>Contents of An Assumptions Log</vt:lpstr>
      <vt:lpstr>Figure 3-16. Sample Assumptions Log</vt:lpstr>
      <vt:lpstr>Holding a Project Kick-off Meeting</vt:lpstr>
      <vt:lpstr>Figure 3-17. Sample Kick-Off Meeting Agenda</vt:lpstr>
      <vt:lpstr>Quick Review Question</vt:lpstr>
      <vt:lpstr>PowerPoint Presentation</vt:lpstr>
      <vt:lpstr>PowerPoint Presentation</vt:lpstr>
      <vt:lpstr>Question and Answer Session</vt:lpstr>
      <vt:lpstr>What To Expect Next Week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MSc</dc:subject>
  <dc:creator>Mrs. Kwan (Wong Hua Hung)</dc:creator>
  <cp:lastModifiedBy>Vijayaraj C. Vijayasingam</cp:lastModifiedBy>
  <cp:revision>48</cp:revision>
  <cp:lastPrinted>1995-11-02T09:23:42Z</cp:lastPrinted>
  <dcterms:created xsi:type="dcterms:W3CDTF">2017-10-17T06:32:29Z</dcterms:created>
  <dcterms:modified xsi:type="dcterms:W3CDTF">2023-05-21T01:42:40Z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0x010100241C6B378645544D9F10C30D9F2BCFB4</vt:lpwstr>
  </property>
</Properties>
</file>

<file path=docProps/thumbnail.jpeg>
</file>